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3" r:id="rId4"/>
    <p:sldMasterId id="2147483665" r:id="rId5"/>
  </p:sldMasterIdLst>
  <p:notesMasterIdLst>
    <p:notesMasterId r:id="rId50"/>
  </p:notesMasterIdLst>
  <p:sldIdLst>
    <p:sldId id="2142532825" r:id="rId6"/>
    <p:sldId id="2142532912" r:id="rId7"/>
    <p:sldId id="2142532913" r:id="rId8"/>
    <p:sldId id="2142532914" r:id="rId9"/>
    <p:sldId id="257" r:id="rId10"/>
    <p:sldId id="258" r:id="rId11"/>
    <p:sldId id="2142532828" r:id="rId12"/>
    <p:sldId id="259" r:id="rId13"/>
    <p:sldId id="260" r:id="rId14"/>
    <p:sldId id="2142532937" r:id="rId15"/>
    <p:sldId id="2142532932" r:id="rId16"/>
    <p:sldId id="262" r:id="rId17"/>
    <p:sldId id="263" r:id="rId18"/>
    <p:sldId id="264" r:id="rId19"/>
    <p:sldId id="265" r:id="rId20"/>
    <p:sldId id="266" r:id="rId21"/>
    <p:sldId id="267" r:id="rId22"/>
    <p:sldId id="268" r:id="rId23"/>
    <p:sldId id="2142532888" r:id="rId24"/>
    <p:sldId id="2142532946" r:id="rId25"/>
    <p:sldId id="2142532911" r:id="rId26"/>
    <p:sldId id="2142532905" r:id="rId27"/>
    <p:sldId id="2142532938" r:id="rId28"/>
    <p:sldId id="2142532904" r:id="rId29"/>
    <p:sldId id="2142533505" r:id="rId30"/>
    <p:sldId id="2142533506" r:id="rId31"/>
    <p:sldId id="2142533507" r:id="rId32"/>
    <p:sldId id="2142532903" r:id="rId33"/>
    <p:sldId id="2142532936" r:id="rId34"/>
    <p:sldId id="2142532934" r:id="rId35"/>
    <p:sldId id="2142533509" r:id="rId36"/>
    <p:sldId id="2142532841" r:id="rId37"/>
    <p:sldId id="2142532889" r:id="rId38"/>
    <p:sldId id="2142532890" r:id="rId39"/>
    <p:sldId id="2142532891" r:id="rId40"/>
    <p:sldId id="2142532892" r:id="rId41"/>
    <p:sldId id="2142532893" r:id="rId42"/>
    <p:sldId id="2142532894" r:id="rId43"/>
    <p:sldId id="2142532896" r:id="rId44"/>
    <p:sldId id="2142532897" r:id="rId45"/>
    <p:sldId id="2142532898" r:id="rId46"/>
    <p:sldId id="2142532899" r:id="rId47"/>
    <p:sldId id="2142532900" r:id="rId48"/>
    <p:sldId id="214253283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35D9B4E6-7E87-4C29-BC2D-968DAFD785B4}">
          <p14:sldIdLst>
            <p14:sldId id="2142532825"/>
            <p14:sldId id="2142532912"/>
            <p14:sldId id="2142532913"/>
            <p14:sldId id="2142532914"/>
          </p14:sldIdLst>
        </p14:section>
        <p14:section name="Advocacy" id="{2B4B5238-D5C4-4310-AAAD-C91BC980708A}">
          <p14:sldIdLst>
            <p14:sldId id="257"/>
            <p14:sldId id="258"/>
            <p14:sldId id="2142532828"/>
            <p14:sldId id="259"/>
            <p14:sldId id="260"/>
            <p14:sldId id="2142532937"/>
            <p14:sldId id="2142532932"/>
            <p14:sldId id="262"/>
            <p14:sldId id="263"/>
            <p14:sldId id="264"/>
            <p14:sldId id="265"/>
            <p14:sldId id="266"/>
            <p14:sldId id="267"/>
            <p14:sldId id="268"/>
            <p14:sldId id="2142532888"/>
          </p14:sldIdLst>
        </p14:section>
        <p14:section name="Engagement" id="{02A3785E-151A-42BE-9EC5-AC01F6469ADE}">
          <p14:sldIdLst>
            <p14:sldId id="2142532946"/>
            <p14:sldId id="2142532911"/>
            <p14:sldId id="2142532905"/>
            <p14:sldId id="2142532938"/>
            <p14:sldId id="2142532904"/>
            <p14:sldId id="2142533505"/>
            <p14:sldId id="2142533506"/>
            <p14:sldId id="2142533507"/>
            <p14:sldId id="2142532903"/>
            <p14:sldId id="2142532936"/>
            <p14:sldId id="2142532934"/>
            <p14:sldId id="2142533509"/>
            <p14:sldId id="2142532841"/>
          </p14:sldIdLst>
        </p14:section>
        <p14:section name="Foundation" id="{C55946A0-8410-4F9F-92D1-A11D6F6285E0}">
          <p14:sldIdLst>
            <p14:sldId id="2142532889"/>
            <p14:sldId id="2142532890"/>
            <p14:sldId id="2142532891"/>
            <p14:sldId id="2142532892"/>
            <p14:sldId id="2142532893"/>
            <p14:sldId id="2142532894"/>
            <p14:sldId id="2142532896"/>
            <p14:sldId id="2142532897"/>
            <p14:sldId id="2142532898"/>
            <p14:sldId id="2142532899"/>
            <p14:sldId id="2142532900"/>
            <p14:sldId id="214253283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CA98811-118D-8515-E7CC-5DB120C32F35}" name="JT Blau" initials="JB" userId="S::jblau@fcul.com::79de610e-c979-4a3e-9203-3d4efc83cd9f" providerId="AD"/>
  <p188:author id="{EE988C11-0C77-2244-4FBB-0EF563108772}" name="Sydney Seral" initials="SS" userId="S::srubin@fcul.com::4f63d8b3-a1f9-41d1-bb18-12a26dba4d43" providerId="AD"/>
  <p188:author id="{9B8D7717-978E-47EF-55D4-85F281AAA131}" name="Christopher Hodge" initials="CH" userId="S::chodge@fcul.com::623ba140-e652-445a-be9a-97ceead0fb07" providerId="AD"/>
  <p188:author id="{4335D241-BC09-DC0B-48A2-27BC2DECE516}" name="Michelle Roth" initials="MR" userId="S::mroth@fcul.com::2651f367-fa66-438b-bad8-da11ef284dc1" providerId="AD"/>
  <p188:author id="{625BAD64-A617-C9A8-390E-301CF927C10C}" name="Alisha Stair" initials="AS" userId="S::astair@fcul.com::08fdf4bc-fff3-4bc5-86a5-0cdaedecfb3a" providerId="AD"/>
  <p188:author id="{B3E5AD65-11B9-AC5C-7CFF-187B567DFC11}" name="Samantha Beeler" initials="SB" userId="S::sbeeler@fcul.com::09a505f8-a134-4c4e-a5c2-7b7f060a70f0" providerId="AD"/>
  <p188:author id="{A828967A-8C1E-6CE9-DED5-D74A9329174A}" name="Maureen Bock" initials="MB" userId="S::mbock@fcul.com::a12ea826-28b9-401d-b713-0134b9accb36" providerId="AD"/>
  <p188:author id="{62A02A9C-31D2-E2F2-41D2-50D3AA276023}" name="Tobi Weingart" initials="TW" userId="S::tweingart@fcul.com::623ead6b-db8a-4379-be68-0e137a6521a5" providerId="AD"/>
  <p188:author id="{BED87BA9-CBE0-30E8-9C60-BE3369EF1036}" name="Lizeth George" initials="LG" userId="S::lgeorge@fcul.com::92d765bc-2377-48da-8a04-1a2ff70d6e80" providerId="AD"/>
  <p188:author id="{AE532FB2-DA16-0635-1E07-F609E0EE2EF1}" name="Jeremy Burns" initials="JB" userId="S::jburns@fcul.com::5049f4d7-440b-4a7e-9f38-6f5f2d8b0305" providerId="AD"/>
  <p188:author id="{603F3EB6-2D65-2044-4D9A-F417827400F6}" name="Mat Willey" initials="MW" userId="S::mwilley@fcul.com::6319bffc-6253-42d1-b0ea-a9f50c92948b" providerId="AD"/>
  <p188:author id="{D9545DC1-AD68-FF15-832A-941F0BDFAE1B}" name="Grace Newcombe" initials="GN" userId="S::gnewcombe@fcul.com::1e38de1b-6e9f-4dc3-91d1-b97cb88a5e6b" providerId="AD"/>
  <p188:author id="{AB1C0EC3-1C36-27D1-2EDE-E114FDB90C78}" name="Teri Hall" initials="TH" userId="S::thall@fcul.com::8b31c7ec-812a-44e5-9bca-2011b8c18dc7" providerId="AD"/>
  <p188:author id="{9CF6D2E8-0EEA-2CAE-26A2-A53537BCF7DB}" name="Susan Lee" initials="" userId="S::slee@fcul.com::fa689257-2d45-4564-abed-c4c513d52a94" providerId="AD"/>
  <p188:author id="{9DE42AEE-5A5F-7A92-399B-D4E6C8FE7A39}" name="Natalie Riner" initials="NR" userId="S::nriner@fcul.com::d35cfb32-ede0-4bfc-b0c6-7917326ab95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003360"/>
    <a:srgbClr val="02733C"/>
    <a:srgbClr val="3EB5E8"/>
    <a:srgbClr val="0070C0"/>
    <a:srgbClr val="044C93"/>
    <a:srgbClr val="006975"/>
    <a:srgbClr val="FF4D00"/>
    <a:srgbClr val="E34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3EC0B8-562A-4E1B-B0C3-4FDBE98749FE}" v="3" dt="2026-04-21T16:22:29.4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3969" autoAdjust="0"/>
  </p:normalViewPr>
  <p:slideViewPr>
    <p:cSldViewPr snapToGrid="0">
      <p:cViewPr varScale="1">
        <p:scale>
          <a:sx n="64" d="100"/>
          <a:sy n="64" d="100"/>
        </p:scale>
        <p:origin x="942" y="108"/>
      </p:cViewPr>
      <p:guideLst/>
    </p:cSldViewPr>
  </p:slideViewPr>
  <p:notesTextViewPr>
    <p:cViewPr>
      <p:scale>
        <a:sx n="66" d="100"/>
        <a:sy n="66"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eth George" userId="92d765bc-2377-48da-8a04-1a2ff70d6e80" providerId="ADAL" clId="{C0116117-2BDA-4992-A6EC-41CD120F4796}"/>
    <pc:docChg chg="undo redo custSel modSld sldOrd">
      <pc:chgData name="Lizeth George" userId="92d765bc-2377-48da-8a04-1a2ff70d6e80" providerId="ADAL" clId="{C0116117-2BDA-4992-A6EC-41CD120F4796}" dt="2026-04-21T16:26:49.037" v="429" actId="20577"/>
      <pc:docMkLst>
        <pc:docMk/>
      </pc:docMkLst>
      <pc:sldChg chg="modSp mod">
        <pc:chgData name="Lizeth George" userId="92d765bc-2377-48da-8a04-1a2ff70d6e80" providerId="ADAL" clId="{C0116117-2BDA-4992-A6EC-41CD120F4796}" dt="2026-04-21T15:59:38.732" v="19" actId="114"/>
        <pc:sldMkLst>
          <pc:docMk/>
          <pc:sldMk cId="0" sldId="257"/>
        </pc:sldMkLst>
        <pc:spChg chg="mod">
          <ac:chgData name="Lizeth George" userId="92d765bc-2377-48da-8a04-1a2ff70d6e80" providerId="ADAL" clId="{C0116117-2BDA-4992-A6EC-41CD120F4796}" dt="2026-04-21T15:59:09.821" v="15" actId="2711"/>
          <ac:spMkLst>
            <pc:docMk/>
            <pc:sldMk cId="0" sldId="257"/>
            <ac:spMk id="11" creationId="{00000000-0000-0000-0000-000000000000}"/>
          </ac:spMkLst>
        </pc:spChg>
        <pc:spChg chg="mod">
          <ac:chgData name="Lizeth George" userId="92d765bc-2377-48da-8a04-1a2ff70d6e80" providerId="ADAL" clId="{C0116117-2BDA-4992-A6EC-41CD120F4796}" dt="2026-04-21T15:59:35.861" v="18" actId="114"/>
          <ac:spMkLst>
            <pc:docMk/>
            <pc:sldMk cId="0" sldId="257"/>
            <ac:spMk id="12" creationId="{00000000-0000-0000-0000-000000000000}"/>
          </ac:spMkLst>
        </pc:spChg>
        <pc:spChg chg="mod">
          <ac:chgData name="Lizeth George" userId="92d765bc-2377-48da-8a04-1a2ff70d6e80" providerId="ADAL" clId="{C0116117-2BDA-4992-A6EC-41CD120F4796}" dt="2026-04-21T15:59:09.821" v="15" actId="2711"/>
          <ac:spMkLst>
            <pc:docMk/>
            <pc:sldMk cId="0" sldId="257"/>
            <ac:spMk id="13" creationId="{00000000-0000-0000-0000-000000000000}"/>
          </ac:spMkLst>
        </pc:spChg>
        <pc:spChg chg="mod">
          <ac:chgData name="Lizeth George" userId="92d765bc-2377-48da-8a04-1a2ff70d6e80" providerId="ADAL" clId="{C0116117-2BDA-4992-A6EC-41CD120F4796}" dt="2026-04-21T15:59:38.732" v="19" actId="114"/>
          <ac:spMkLst>
            <pc:docMk/>
            <pc:sldMk cId="0" sldId="257"/>
            <ac:spMk id="14" creationId="{00000000-0000-0000-0000-000000000000}"/>
          </ac:spMkLst>
        </pc:spChg>
        <pc:spChg chg="mod">
          <ac:chgData name="Lizeth George" userId="92d765bc-2377-48da-8a04-1a2ff70d6e80" providerId="ADAL" clId="{C0116117-2BDA-4992-A6EC-41CD120F4796}" dt="2026-04-21T15:58:56.901" v="14" actId="2711"/>
          <ac:spMkLst>
            <pc:docMk/>
            <pc:sldMk cId="0" sldId="257"/>
            <ac:spMk id="15" creationId="{00000000-0000-0000-0000-000000000000}"/>
          </ac:spMkLst>
        </pc:spChg>
        <pc:spChg chg="mod">
          <ac:chgData name="Lizeth George" userId="92d765bc-2377-48da-8a04-1a2ff70d6e80" providerId="ADAL" clId="{C0116117-2BDA-4992-A6EC-41CD120F4796}" dt="2026-04-21T15:58:44.518" v="13" actId="2711"/>
          <ac:spMkLst>
            <pc:docMk/>
            <pc:sldMk cId="0" sldId="257"/>
            <ac:spMk id="16" creationId="{00000000-0000-0000-0000-000000000000}"/>
          </ac:spMkLst>
        </pc:spChg>
      </pc:sldChg>
      <pc:sldChg chg="modSp mod">
        <pc:chgData name="Lizeth George" userId="92d765bc-2377-48da-8a04-1a2ff70d6e80" providerId="ADAL" clId="{C0116117-2BDA-4992-A6EC-41CD120F4796}" dt="2026-04-21T16:00:19.468" v="24" actId="255"/>
        <pc:sldMkLst>
          <pc:docMk/>
          <pc:sldMk cId="0" sldId="258"/>
        </pc:sldMkLst>
        <pc:spChg chg="mod">
          <ac:chgData name="Lizeth George" userId="92d765bc-2377-48da-8a04-1a2ff70d6e80" providerId="ADAL" clId="{C0116117-2BDA-4992-A6EC-41CD120F4796}" dt="2026-04-21T16:00:07.058" v="23" actId="115"/>
          <ac:spMkLst>
            <pc:docMk/>
            <pc:sldMk cId="0" sldId="258"/>
            <ac:spMk id="3" creationId="{00000000-0000-0000-0000-000000000000}"/>
          </ac:spMkLst>
        </pc:spChg>
        <pc:spChg chg="mod">
          <ac:chgData name="Lizeth George" userId="92d765bc-2377-48da-8a04-1a2ff70d6e80" providerId="ADAL" clId="{C0116117-2BDA-4992-A6EC-41CD120F4796}" dt="2026-04-21T16:00:19.468" v="24" actId="255"/>
          <ac:spMkLst>
            <pc:docMk/>
            <pc:sldMk cId="0" sldId="258"/>
            <ac:spMk id="4" creationId="{00000000-0000-0000-0000-000000000000}"/>
          </ac:spMkLst>
        </pc:spChg>
        <pc:spChg chg="mod">
          <ac:chgData name="Lizeth George" userId="92d765bc-2377-48da-8a04-1a2ff70d6e80" providerId="ADAL" clId="{C0116117-2BDA-4992-A6EC-41CD120F4796}" dt="2026-04-21T15:59:47.703" v="20" actId="2711"/>
          <ac:spMkLst>
            <pc:docMk/>
            <pc:sldMk cId="0" sldId="258"/>
            <ac:spMk id="5" creationId="{00000000-0000-0000-0000-000000000000}"/>
          </ac:spMkLst>
        </pc:spChg>
      </pc:sldChg>
      <pc:sldChg chg="delSp modSp mod">
        <pc:chgData name="Lizeth George" userId="92d765bc-2377-48da-8a04-1a2ff70d6e80" providerId="ADAL" clId="{C0116117-2BDA-4992-A6EC-41CD120F4796}" dt="2026-04-21T16:01:19.640" v="28" actId="478"/>
        <pc:sldMkLst>
          <pc:docMk/>
          <pc:sldMk cId="0" sldId="259"/>
        </pc:sldMkLst>
        <pc:spChg chg="mod">
          <ac:chgData name="Lizeth George" userId="92d765bc-2377-48da-8a04-1a2ff70d6e80" providerId="ADAL" clId="{C0116117-2BDA-4992-A6EC-41CD120F4796}" dt="2026-04-21T16:01:00.380" v="27" actId="1076"/>
          <ac:spMkLst>
            <pc:docMk/>
            <pc:sldMk cId="0" sldId="259"/>
            <ac:spMk id="2" creationId="{00000000-0000-0000-0000-000000000000}"/>
          </ac:spMkLst>
        </pc:spChg>
        <pc:spChg chg="mod">
          <ac:chgData name="Lizeth George" userId="92d765bc-2377-48da-8a04-1a2ff70d6e80" providerId="ADAL" clId="{C0116117-2BDA-4992-A6EC-41CD120F4796}" dt="2026-04-21T16:00:51.411" v="26" actId="2711"/>
          <ac:spMkLst>
            <pc:docMk/>
            <pc:sldMk cId="0" sldId="259"/>
            <ac:spMk id="3" creationId="{00000000-0000-0000-0000-000000000000}"/>
          </ac:spMkLst>
        </pc:spChg>
        <pc:spChg chg="del">
          <ac:chgData name="Lizeth George" userId="92d765bc-2377-48da-8a04-1a2ff70d6e80" providerId="ADAL" clId="{C0116117-2BDA-4992-A6EC-41CD120F4796}" dt="2026-04-21T16:01:19.640" v="28" actId="478"/>
          <ac:spMkLst>
            <pc:docMk/>
            <pc:sldMk cId="0" sldId="259"/>
            <ac:spMk id="4" creationId="{00000000-0000-0000-0000-000000000000}"/>
          </ac:spMkLst>
        </pc:spChg>
        <pc:spChg chg="mod">
          <ac:chgData name="Lizeth George" userId="92d765bc-2377-48da-8a04-1a2ff70d6e80" providerId="ADAL" clId="{C0116117-2BDA-4992-A6EC-41CD120F4796}" dt="2026-04-21T16:00:51.411" v="26" actId="2711"/>
          <ac:spMkLst>
            <pc:docMk/>
            <pc:sldMk cId="0" sldId="259"/>
            <ac:spMk id="5" creationId="{00000000-0000-0000-0000-000000000000}"/>
          </ac:spMkLst>
        </pc:spChg>
        <pc:spChg chg="mod">
          <ac:chgData name="Lizeth George" userId="92d765bc-2377-48da-8a04-1a2ff70d6e80" providerId="ADAL" clId="{C0116117-2BDA-4992-A6EC-41CD120F4796}" dt="2026-04-21T16:00:36.099" v="25" actId="2711"/>
          <ac:spMkLst>
            <pc:docMk/>
            <pc:sldMk cId="0" sldId="259"/>
            <ac:spMk id="6" creationId="{00000000-0000-0000-0000-000000000000}"/>
          </ac:spMkLst>
        </pc:spChg>
      </pc:sldChg>
      <pc:sldChg chg="modSp mod">
        <pc:chgData name="Lizeth George" userId="92d765bc-2377-48da-8a04-1a2ff70d6e80" providerId="ADAL" clId="{C0116117-2BDA-4992-A6EC-41CD120F4796}" dt="2026-04-21T16:01:47.888" v="31" actId="2711"/>
        <pc:sldMkLst>
          <pc:docMk/>
          <pc:sldMk cId="0" sldId="260"/>
        </pc:sldMkLst>
        <pc:spChg chg="mod">
          <ac:chgData name="Lizeth George" userId="92d765bc-2377-48da-8a04-1a2ff70d6e80" providerId="ADAL" clId="{C0116117-2BDA-4992-A6EC-41CD120F4796}" dt="2026-04-21T16:01:31" v="29" actId="2711"/>
          <ac:spMkLst>
            <pc:docMk/>
            <pc:sldMk cId="0" sldId="260"/>
            <ac:spMk id="15" creationId="{00000000-0000-0000-0000-000000000000}"/>
          </ac:spMkLst>
        </pc:spChg>
        <pc:spChg chg="mod">
          <ac:chgData name="Lizeth George" userId="92d765bc-2377-48da-8a04-1a2ff70d6e80" providerId="ADAL" clId="{C0116117-2BDA-4992-A6EC-41CD120F4796}" dt="2026-04-21T16:01:47.888" v="31" actId="2711"/>
          <ac:spMkLst>
            <pc:docMk/>
            <pc:sldMk cId="0" sldId="260"/>
            <ac:spMk id="17" creationId="{00000000-0000-0000-0000-000000000000}"/>
          </ac:spMkLst>
        </pc:spChg>
      </pc:sldChg>
      <pc:sldChg chg="modSp mod">
        <pc:chgData name="Lizeth George" userId="92d765bc-2377-48da-8a04-1a2ff70d6e80" providerId="ADAL" clId="{C0116117-2BDA-4992-A6EC-41CD120F4796}" dt="2026-04-21T16:03:24.888" v="50" actId="1076"/>
        <pc:sldMkLst>
          <pc:docMk/>
          <pc:sldMk cId="0" sldId="262"/>
        </pc:sldMkLst>
        <pc:spChg chg="mod">
          <ac:chgData name="Lizeth George" userId="92d765bc-2377-48da-8a04-1a2ff70d6e80" providerId="ADAL" clId="{C0116117-2BDA-4992-A6EC-41CD120F4796}" dt="2026-04-21T16:02:57.846" v="45" actId="2711"/>
          <ac:spMkLst>
            <pc:docMk/>
            <pc:sldMk cId="0" sldId="262"/>
            <ac:spMk id="3"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4"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6"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7"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9"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10"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12"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13" creationId="{00000000-0000-0000-0000-000000000000}"/>
          </ac:spMkLst>
        </pc:spChg>
        <pc:spChg chg="mod">
          <ac:chgData name="Lizeth George" userId="92d765bc-2377-48da-8a04-1a2ff70d6e80" providerId="ADAL" clId="{C0116117-2BDA-4992-A6EC-41CD120F4796}" dt="2026-04-21T16:02:57.846" v="45" actId="2711"/>
          <ac:spMkLst>
            <pc:docMk/>
            <pc:sldMk cId="0" sldId="262"/>
            <ac:spMk id="15" creationId="{00000000-0000-0000-0000-000000000000}"/>
          </ac:spMkLst>
        </pc:spChg>
        <pc:spChg chg="mod">
          <ac:chgData name="Lizeth George" userId="92d765bc-2377-48da-8a04-1a2ff70d6e80" providerId="ADAL" clId="{C0116117-2BDA-4992-A6EC-41CD120F4796}" dt="2026-04-21T16:02:37.068" v="40" actId="2711"/>
          <ac:spMkLst>
            <pc:docMk/>
            <pc:sldMk cId="0" sldId="262"/>
            <ac:spMk id="16" creationId="{00000000-0000-0000-0000-000000000000}"/>
          </ac:spMkLst>
        </pc:spChg>
        <pc:grpChg chg="mod">
          <ac:chgData name="Lizeth George" userId="92d765bc-2377-48da-8a04-1a2ff70d6e80" providerId="ADAL" clId="{C0116117-2BDA-4992-A6EC-41CD120F4796}" dt="2026-04-21T16:03:22.189" v="49" actId="1076"/>
          <ac:grpSpMkLst>
            <pc:docMk/>
            <pc:sldMk cId="0" sldId="262"/>
            <ac:grpSpMk id="2" creationId="{00000000-0000-0000-0000-000000000000}"/>
          </ac:grpSpMkLst>
        </pc:grpChg>
        <pc:grpChg chg="mod">
          <ac:chgData name="Lizeth George" userId="92d765bc-2377-48da-8a04-1a2ff70d6e80" providerId="ADAL" clId="{C0116117-2BDA-4992-A6EC-41CD120F4796}" dt="2026-04-21T16:03:12.040" v="47" actId="1076"/>
          <ac:grpSpMkLst>
            <pc:docMk/>
            <pc:sldMk cId="0" sldId="262"/>
            <ac:grpSpMk id="5" creationId="{00000000-0000-0000-0000-000000000000}"/>
          </ac:grpSpMkLst>
        </pc:grpChg>
        <pc:grpChg chg="mod">
          <ac:chgData name="Lizeth George" userId="92d765bc-2377-48da-8a04-1a2ff70d6e80" providerId="ADAL" clId="{C0116117-2BDA-4992-A6EC-41CD120F4796}" dt="2026-04-21T16:03:24.888" v="50" actId="1076"/>
          <ac:grpSpMkLst>
            <pc:docMk/>
            <pc:sldMk cId="0" sldId="262"/>
            <ac:grpSpMk id="8" creationId="{00000000-0000-0000-0000-000000000000}"/>
          </ac:grpSpMkLst>
        </pc:grpChg>
        <pc:grpChg chg="mod">
          <ac:chgData name="Lizeth George" userId="92d765bc-2377-48da-8a04-1a2ff70d6e80" providerId="ADAL" clId="{C0116117-2BDA-4992-A6EC-41CD120F4796}" dt="2026-04-21T16:03:17.584" v="48" actId="1076"/>
          <ac:grpSpMkLst>
            <pc:docMk/>
            <pc:sldMk cId="0" sldId="262"/>
            <ac:grpSpMk id="11" creationId="{00000000-0000-0000-0000-000000000000}"/>
          </ac:grpSpMkLst>
        </pc:grpChg>
      </pc:sldChg>
      <pc:sldChg chg="modSp mod">
        <pc:chgData name="Lizeth George" userId="92d765bc-2377-48da-8a04-1a2ff70d6e80" providerId="ADAL" clId="{C0116117-2BDA-4992-A6EC-41CD120F4796}" dt="2026-04-21T16:03:43.747" v="53" actId="1076"/>
        <pc:sldMkLst>
          <pc:docMk/>
          <pc:sldMk cId="0" sldId="263"/>
        </pc:sldMkLst>
        <pc:spChg chg="mod">
          <ac:chgData name="Lizeth George" userId="92d765bc-2377-48da-8a04-1a2ff70d6e80" providerId="ADAL" clId="{C0116117-2BDA-4992-A6EC-41CD120F4796}" dt="2026-04-21T16:03:38.586" v="52" actId="2711"/>
          <ac:spMkLst>
            <pc:docMk/>
            <pc:sldMk cId="0" sldId="263"/>
            <ac:spMk id="3" creationId="{00000000-0000-0000-0000-000000000000}"/>
          </ac:spMkLst>
        </pc:spChg>
        <pc:spChg chg="mod">
          <ac:chgData name="Lizeth George" userId="92d765bc-2377-48da-8a04-1a2ff70d6e80" providerId="ADAL" clId="{C0116117-2BDA-4992-A6EC-41CD120F4796}" dt="2026-04-21T16:03:31.724" v="51" actId="2711"/>
          <ac:spMkLst>
            <pc:docMk/>
            <pc:sldMk cId="0" sldId="263"/>
            <ac:spMk id="4"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6"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7"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9"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10"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12" creationId="{00000000-0000-0000-0000-000000000000}"/>
          </ac:spMkLst>
        </pc:spChg>
        <pc:spChg chg="mod">
          <ac:chgData name="Lizeth George" userId="92d765bc-2377-48da-8a04-1a2ff70d6e80" providerId="ADAL" clId="{C0116117-2BDA-4992-A6EC-41CD120F4796}" dt="2026-04-21T16:03:38.586" v="52" actId="2711"/>
          <ac:spMkLst>
            <pc:docMk/>
            <pc:sldMk cId="0" sldId="263"/>
            <ac:spMk id="13" creationId="{00000000-0000-0000-0000-000000000000}"/>
          </ac:spMkLst>
        </pc:spChg>
        <pc:grpChg chg="mod">
          <ac:chgData name="Lizeth George" userId="92d765bc-2377-48da-8a04-1a2ff70d6e80" providerId="ADAL" clId="{C0116117-2BDA-4992-A6EC-41CD120F4796}" dt="2026-04-21T16:03:43.747" v="53" actId="1076"/>
          <ac:grpSpMkLst>
            <pc:docMk/>
            <pc:sldMk cId="0" sldId="263"/>
            <ac:grpSpMk id="8" creationId="{00000000-0000-0000-0000-000000000000}"/>
          </ac:grpSpMkLst>
        </pc:grpChg>
      </pc:sldChg>
      <pc:sldChg chg="delSp modSp mod">
        <pc:chgData name="Lizeth George" userId="92d765bc-2377-48da-8a04-1a2ff70d6e80" providerId="ADAL" clId="{C0116117-2BDA-4992-A6EC-41CD120F4796}" dt="2026-04-21T16:05:06.932" v="87" actId="1076"/>
        <pc:sldMkLst>
          <pc:docMk/>
          <pc:sldMk cId="0" sldId="264"/>
        </pc:sldMkLst>
        <pc:spChg chg="mod">
          <ac:chgData name="Lizeth George" userId="92d765bc-2377-48da-8a04-1a2ff70d6e80" providerId="ADAL" clId="{C0116117-2BDA-4992-A6EC-41CD120F4796}" dt="2026-04-21T16:04:10.407" v="57" actId="2711"/>
          <ac:spMkLst>
            <pc:docMk/>
            <pc:sldMk cId="0" sldId="264"/>
            <ac:spMk id="23" creationId="{00000000-0000-0000-0000-000000000000}"/>
          </ac:spMkLst>
        </pc:spChg>
        <pc:spChg chg="mod">
          <ac:chgData name="Lizeth George" userId="92d765bc-2377-48da-8a04-1a2ff70d6e80" providerId="ADAL" clId="{C0116117-2BDA-4992-A6EC-41CD120F4796}" dt="2026-04-21T16:05:06.932" v="87" actId="1076"/>
          <ac:spMkLst>
            <pc:docMk/>
            <pc:sldMk cId="0" sldId="264"/>
            <ac:spMk id="24" creationId="{00000000-0000-0000-0000-000000000000}"/>
          </ac:spMkLst>
        </pc:spChg>
        <pc:spChg chg="mod">
          <ac:chgData name="Lizeth George" userId="92d765bc-2377-48da-8a04-1a2ff70d6e80" providerId="ADAL" clId="{C0116117-2BDA-4992-A6EC-41CD120F4796}" dt="2026-04-21T16:03:58.072" v="56" actId="2711"/>
          <ac:spMkLst>
            <pc:docMk/>
            <pc:sldMk cId="0" sldId="264"/>
            <ac:spMk id="25" creationId="{00000000-0000-0000-0000-000000000000}"/>
          </ac:spMkLst>
        </pc:spChg>
        <pc:spChg chg="mod">
          <ac:chgData name="Lizeth George" userId="92d765bc-2377-48da-8a04-1a2ff70d6e80" providerId="ADAL" clId="{C0116117-2BDA-4992-A6EC-41CD120F4796}" dt="2026-04-21T16:04:50.947" v="84" actId="113"/>
          <ac:spMkLst>
            <pc:docMk/>
            <pc:sldMk cId="0" sldId="264"/>
            <ac:spMk id="26" creationId="{00000000-0000-0000-0000-000000000000}"/>
          </ac:spMkLst>
        </pc:spChg>
        <pc:spChg chg="mod">
          <ac:chgData name="Lizeth George" userId="92d765bc-2377-48da-8a04-1a2ff70d6e80" providerId="ADAL" clId="{C0116117-2BDA-4992-A6EC-41CD120F4796}" dt="2026-04-21T16:04:43.680" v="82" actId="113"/>
          <ac:spMkLst>
            <pc:docMk/>
            <pc:sldMk cId="0" sldId="264"/>
            <ac:spMk id="27" creationId="{00000000-0000-0000-0000-000000000000}"/>
          </ac:spMkLst>
        </pc:spChg>
        <pc:spChg chg="mod">
          <ac:chgData name="Lizeth George" userId="92d765bc-2377-48da-8a04-1a2ff70d6e80" providerId="ADAL" clId="{C0116117-2BDA-4992-A6EC-41CD120F4796}" dt="2026-04-21T16:04:38.343" v="81" actId="20577"/>
          <ac:spMkLst>
            <pc:docMk/>
            <pc:sldMk cId="0" sldId="264"/>
            <ac:spMk id="28" creationId="{00000000-0000-0000-0000-000000000000}"/>
          </ac:spMkLst>
        </pc:spChg>
        <pc:spChg chg="mod">
          <ac:chgData name="Lizeth George" userId="92d765bc-2377-48da-8a04-1a2ff70d6e80" providerId="ADAL" clId="{C0116117-2BDA-4992-A6EC-41CD120F4796}" dt="2026-04-21T16:04:55.307" v="86" actId="113"/>
          <ac:spMkLst>
            <pc:docMk/>
            <pc:sldMk cId="0" sldId="264"/>
            <ac:spMk id="29" creationId="{00000000-0000-0000-0000-000000000000}"/>
          </ac:spMkLst>
        </pc:spChg>
        <pc:spChg chg="mod">
          <ac:chgData name="Lizeth George" userId="92d765bc-2377-48da-8a04-1a2ff70d6e80" providerId="ADAL" clId="{C0116117-2BDA-4992-A6EC-41CD120F4796}" dt="2026-04-21T16:04:30.709" v="60" actId="2711"/>
          <ac:spMkLst>
            <pc:docMk/>
            <pc:sldMk cId="0" sldId="264"/>
            <ac:spMk id="30" creationId="{00000000-0000-0000-0000-000000000000}"/>
          </ac:spMkLst>
        </pc:spChg>
        <pc:spChg chg="mod">
          <ac:chgData name="Lizeth George" userId="92d765bc-2377-48da-8a04-1a2ff70d6e80" providerId="ADAL" clId="{C0116117-2BDA-4992-A6EC-41CD120F4796}" dt="2026-04-21T16:04:30.709" v="60" actId="2711"/>
          <ac:spMkLst>
            <pc:docMk/>
            <pc:sldMk cId="0" sldId="264"/>
            <ac:spMk id="31" creationId="{00000000-0000-0000-0000-000000000000}"/>
          </ac:spMkLst>
        </pc:spChg>
        <pc:spChg chg="mod">
          <ac:chgData name="Lizeth George" userId="92d765bc-2377-48da-8a04-1a2ff70d6e80" providerId="ADAL" clId="{C0116117-2BDA-4992-A6EC-41CD120F4796}" dt="2026-04-21T16:04:30.709" v="60" actId="2711"/>
          <ac:spMkLst>
            <pc:docMk/>
            <pc:sldMk cId="0" sldId="264"/>
            <ac:spMk id="32" creationId="{00000000-0000-0000-0000-000000000000}"/>
          </ac:spMkLst>
        </pc:spChg>
        <pc:spChg chg="mod">
          <ac:chgData name="Lizeth George" userId="92d765bc-2377-48da-8a04-1a2ff70d6e80" providerId="ADAL" clId="{C0116117-2BDA-4992-A6EC-41CD120F4796}" dt="2026-04-21T16:04:30.709" v="60" actId="2711"/>
          <ac:spMkLst>
            <pc:docMk/>
            <pc:sldMk cId="0" sldId="264"/>
            <ac:spMk id="33" creationId="{00000000-0000-0000-0000-000000000000}"/>
          </ac:spMkLst>
        </pc:spChg>
        <pc:spChg chg="mod">
          <ac:chgData name="Lizeth George" userId="92d765bc-2377-48da-8a04-1a2ff70d6e80" providerId="ADAL" clId="{C0116117-2BDA-4992-A6EC-41CD120F4796}" dt="2026-04-21T16:04:46.262" v="83" actId="113"/>
          <ac:spMkLst>
            <pc:docMk/>
            <pc:sldMk cId="0" sldId="264"/>
            <ac:spMk id="35" creationId="{00000000-0000-0000-0000-000000000000}"/>
          </ac:spMkLst>
        </pc:spChg>
        <pc:spChg chg="mod">
          <ac:chgData name="Lizeth George" userId="92d765bc-2377-48da-8a04-1a2ff70d6e80" providerId="ADAL" clId="{C0116117-2BDA-4992-A6EC-41CD120F4796}" dt="2026-04-21T16:04:30.709" v="60" actId="2711"/>
          <ac:spMkLst>
            <pc:docMk/>
            <pc:sldMk cId="0" sldId="264"/>
            <ac:spMk id="36" creationId="{00000000-0000-0000-0000-000000000000}"/>
          </ac:spMkLst>
        </pc:spChg>
        <pc:grpChg chg="del mod">
          <ac:chgData name="Lizeth George" userId="92d765bc-2377-48da-8a04-1a2ff70d6e80" providerId="ADAL" clId="{C0116117-2BDA-4992-A6EC-41CD120F4796}" dt="2026-04-21T16:03:51.249" v="55" actId="478"/>
          <ac:grpSpMkLst>
            <pc:docMk/>
            <pc:sldMk cId="0" sldId="264"/>
            <ac:grpSpMk id="2" creationId="{00000000-0000-0000-0000-000000000000}"/>
          </ac:grpSpMkLst>
        </pc:grpChg>
      </pc:sldChg>
      <pc:sldChg chg="delSp modSp mod">
        <pc:chgData name="Lizeth George" userId="92d765bc-2377-48da-8a04-1a2ff70d6e80" providerId="ADAL" clId="{C0116117-2BDA-4992-A6EC-41CD120F4796}" dt="2026-04-21T16:07:40.856" v="95" actId="2711"/>
        <pc:sldMkLst>
          <pc:docMk/>
          <pc:sldMk cId="0" sldId="265"/>
        </pc:sldMkLst>
        <pc:spChg chg="del mod">
          <ac:chgData name="Lizeth George" userId="92d765bc-2377-48da-8a04-1a2ff70d6e80" providerId="ADAL" clId="{C0116117-2BDA-4992-A6EC-41CD120F4796}" dt="2026-04-21T16:07:08.697" v="89" actId="478"/>
          <ac:spMkLst>
            <pc:docMk/>
            <pc:sldMk cId="0" sldId="265"/>
            <ac:spMk id="2" creationId="{00000000-0000-0000-0000-000000000000}"/>
          </ac:spMkLst>
        </pc:spChg>
        <pc:spChg chg="mod">
          <ac:chgData name="Lizeth George" userId="92d765bc-2377-48da-8a04-1a2ff70d6e80" providerId="ADAL" clId="{C0116117-2BDA-4992-A6EC-41CD120F4796}" dt="2026-04-21T16:07:40.856" v="95" actId="2711"/>
          <ac:spMkLst>
            <pc:docMk/>
            <pc:sldMk cId="0" sldId="265"/>
            <ac:spMk id="3" creationId="{00000000-0000-0000-0000-000000000000}"/>
          </ac:spMkLst>
        </pc:spChg>
        <pc:spChg chg="mod">
          <ac:chgData name="Lizeth George" userId="92d765bc-2377-48da-8a04-1a2ff70d6e80" providerId="ADAL" clId="{C0116117-2BDA-4992-A6EC-41CD120F4796}" dt="2026-04-21T16:07:40.856" v="95" actId="2711"/>
          <ac:spMkLst>
            <pc:docMk/>
            <pc:sldMk cId="0" sldId="265"/>
            <ac:spMk id="4" creationId="{00000000-0000-0000-0000-000000000000}"/>
          </ac:spMkLst>
        </pc:spChg>
        <pc:spChg chg="mod">
          <ac:chgData name="Lizeth George" userId="92d765bc-2377-48da-8a04-1a2ff70d6e80" providerId="ADAL" clId="{C0116117-2BDA-4992-A6EC-41CD120F4796}" dt="2026-04-21T16:07:33.699" v="94" actId="1076"/>
          <ac:spMkLst>
            <pc:docMk/>
            <pc:sldMk cId="0" sldId="265"/>
            <ac:spMk id="5" creationId="{00000000-0000-0000-0000-000000000000}"/>
          </ac:spMkLst>
        </pc:spChg>
        <pc:spChg chg="mod">
          <ac:chgData name="Lizeth George" userId="92d765bc-2377-48da-8a04-1a2ff70d6e80" providerId="ADAL" clId="{C0116117-2BDA-4992-A6EC-41CD120F4796}" dt="2026-04-21T16:07:33.699" v="94" actId="1076"/>
          <ac:spMkLst>
            <pc:docMk/>
            <pc:sldMk cId="0" sldId="265"/>
            <ac:spMk id="6" creationId="{00000000-0000-0000-0000-000000000000}"/>
          </ac:spMkLst>
        </pc:spChg>
      </pc:sldChg>
      <pc:sldChg chg="modSp mod">
        <pc:chgData name="Lizeth George" userId="92d765bc-2377-48da-8a04-1a2ff70d6e80" providerId="ADAL" clId="{C0116117-2BDA-4992-A6EC-41CD120F4796}" dt="2026-04-21T16:09:27.948" v="118" actId="1076"/>
        <pc:sldMkLst>
          <pc:docMk/>
          <pc:sldMk cId="0" sldId="266"/>
        </pc:sldMkLst>
        <pc:spChg chg="mod">
          <ac:chgData name="Lizeth George" userId="92d765bc-2377-48da-8a04-1a2ff70d6e80" providerId="ADAL" clId="{C0116117-2BDA-4992-A6EC-41CD120F4796}" dt="2026-04-21T16:08:09.792" v="101" actId="2711"/>
          <ac:spMkLst>
            <pc:docMk/>
            <pc:sldMk cId="0" sldId="266"/>
            <ac:spMk id="6"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7"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10"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25"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26" creationId="{00000000-0000-0000-0000-000000000000}"/>
          </ac:spMkLst>
        </pc:spChg>
        <pc:spChg chg="mod">
          <ac:chgData name="Lizeth George" userId="92d765bc-2377-48da-8a04-1a2ff70d6e80" providerId="ADAL" clId="{C0116117-2BDA-4992-A6EC-41CD120F4796}" dt="2026-04-21T16:08:47.841" v="106" actId="1076"/>
          <ac:spMkLst>
            <pc:docMk/>
            <pc:sldMk cId="0" sldId="266"/>
            <ac:spMk id="27"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32"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33" creationId="{00000000-0000-0000-0000-000000000000}"/>
          </ac:spMkLst>
        </pc:spChg>
        <pc:spChg chg="mod">
          <ac:chgData name="Lizeth George" userId="92d765bc-2377-48da-8a04-1a2ff70d6e80" providerId="ADAL" clId="{C0116117-2BDA-4992-A6EC-41CD120F4796}" dt="2026-04-21T16:08:09.792" v="101" actId="2711"/>
          <ac:spMkLst>
            <pc:docMk/>
            <pc:sldMk cId="0" sldId="266"/>
            <ac:spMk id="39" creationId="{00000000-0000-0000-0000-000000000000}"/>
          </ac:spMkLst>
        </pc:spChg>
        <pc:spChg chg="mod">
          <ac:chgData name="Lizeth George" userId="92d765bc-2377-48da-8a04-1a2ff70d6e80" providerId="ADAL" clId="{C0116117-2BDA-4992-A6EC-41CD120F4796}" dt="2026-04-21T16:09:27.948" v="118" actId="1076"/>
          <ac:spMkLst>
            <pc:docMk/>
            <pc:sldMk cId="0" sldId="266"/>
            <ac:spMk id="41" creationId="{00000000-0000-0000-0000-000000000000}"/>
          </ac:spMkLst>
        </pc:spChg>
        <pc:spChg chg="mod">
          <ac:chgData name="Lizeth George" userId="92d765bc-2377-48da-8a04-1a2ff70d6e80" providerId="ADAL" clId="{C0116117-2BDA-4992-A6EC-41CD120F4796}" dt="2026-04-21T16:09:23.875" v="117" actId="1076"/>
          <ac:spMkLst>
            <pc:docMk/>
            <pc:sldMk cId="0" sldId="266"/>
            <ac:spMk id="42" creationId="{00000000-0000-0000-0000-000000000000}"/>
          </ac:spMkLst>
        </pc:spChg>
        <pc:spChg chg="mod">
          <ac:chgData name="Lizeth George" userId="92d765bc-2377-48da-8a04-1a2ff70d6e80" providerId="ADAL" clId="{C0116117-2BDA-4992-A6EC-41CD120F4796}" dt="2026-04-21T16:09:13.486" v="114" actId="1076"/>
          <ac:spMkLst>
            <pc:docMk/>
            <pc:sldMk cId="0" sldId="266"/>
            <ac:spMk id="43" creationId="{00000000-0000-0000-0000-000000000000}"/>
          </ac:spMkLst>
        </pc:spChg>
        <pc:spChg chg="mod">
          <ac:chgData name="Lizeth George" userId="92d765bc-2377-48da-8a04-1a2ff70d6e80" providerId="ADAL" clId="{C0116117-2BDA-4992-A6EC-41CD120F4796}" dt="2026-04-21T16:08:45.240" v="104" actId="1076"/>
          <ac:spMkLst>
            <pc:docMk/>
            <pc:sldMk cId="0" sldId="266"/>
            <ac:spMk id="44" creationId="{00000000-0000-0000-0000-000000000000}"/>
          </ac:spMkLst>
        </pc:spChg>
        <pc:spChg chg="mod">
          <ac:chgData name="Lizeth George" userId="92d765bc-2377-48da-8a04-1a2ff70d6e80" providerId="ADAL" clId="{C0116117-2BDA-4992-A6EC-41CD120F4796}" dt="2026-04-21T16:09:00.503" v="109" actId="1076"/>
          <ac:spMkLst>
            <pc:docMk/>
            <pc:sldMk cId="0" sldId="266"/>
            <ac:spMk id="45" creationId="{00000000-0000-0000-0000-000000000000}"/>
          </ac:spMkLst>
        </pc:spChg>
        <pc:spChg chg="mod">
          <ac:chgData name="Lizeth George" userId="92d765bc-2377-48da-8a04-1a2ff70d6e80" providerId="ADAL" clId="{C0116117-2BDA-4992-A6EC-41CD120F4796}" dt="2026-04-21T16:09:03.242" v="110" actId="1076"/>
          <ac:spMkLst>
            <pc:docMk/>
            <pc:sldMk cId="0" sldId="266"/>
            <ac:spMk id="46" creationId="{00000000-0000-0000-0000-000000000000}"/>
          </ac:spMkLst>
        </pc:spChg>
        <pc:spChg chg="mod">
          <ac:chgData name="Lizeth George" userId="92d765bc-2377-48da-8a04-1a2ff70d6e80" providerId="ADAL" clId="{C0116117-2BDA-4992-A6EC-41CD120F4796}" dt="2026-04-21T16:07:58.155" v="99" actId="14100"/>
          <ac:spMkLst>
            <pc:docMk/>
            <pc:sldMk cId="0" sldId="266"/>
            <ac:spMk id="48" creationId="{00000000-0000-0000-0000-000000000000}"/>
          </ac:spMkLst>
        </pc:spChg>
        <pc:spChg chg="mod">
          <ac:chgData name="Lizeth George" userId="92d765bc-2377-48da-8a04-1a2ff70d6e80" providerId="ADAL" clId="{C0116117-2BDA-4992-A6EC-41CD120F4796}" dt="2026-04-21T16:08:02.707" v="100" actId="2711"/>
          <ac:spMkLst>
            <pc:docMk/>
            <pc:sldMk cId="0" sldId="266"/>
            <ac:spMk id="49" creationId="{00000000-0000-0000-0000-000000000000}"/>
          </ac:spMkLst>
        </pc:spChg>
        <pc:grpChg chg="mod">
          <ac:chgData name="Lizeth George" userId="92d765bc-2377-48da-8a04-1a2ff70d6e80" providerId="ADAL" clId="{C0116117-2BDA-4992-A6EC-41CD120F4796}" dt="2026-04-21T16:08:39.458" v="103" actId="1076"/>
          <ac:grpSpMkLst>
            <pc:docMk/>
            <pc:sldMk cId="0" sldId="266"/>
            <ac:grpSpMk id="2" creationId="{00000000-0000-0000-0000-000000000000}"/>
          </ac:grpSpMkLst>
        </pc:grpChg>
        <pc:grpChg chg="mod">
          <ac:chgData name="Lizeth George" userId="92d765bc-2377-48da-8a04-1a2ff70d6e80" providerId="ADAL" clId="{C0116117-2BDA-4992-A6EC-41CD120F4796}" dt="2026-04-21T16:08:53.498" v="107" actId="1076"/>
          <ac:grpSpMkLst>
            <pc:docMk/>
            <pc:sldMk cId="0" sldId="266"/>
            <ac:grpSpMk id="15" creationId="{00000000-0000-0000-0000-000000000000}"/>
          </ac:grpSpMkLst>
        </pc:grpChg>
        <pc:grpChg chg="mod">
          <ac:chgData name="Lizeth George" userId="92d765bc-2377-48da-8a04-1a2ff70d6e80" providerId="ADAL" clId="{C0116117-2BDA-4992-A6EC-41CD120F4796}" dt="2026-04-21T16:09:17.004" v="115" actId="1076"/>
          <ac:grpSpMkLst>
            <pc:docMk/>
            <pc:sldMk cId="0" sldId="266"/>
            <ac:grpSpMk id="18" creationId="{00000000-0000-0000-0000-000000000000}"/>
          </ac:grpSpMkLst>
        </pc:grpChg>
        <pc:grpChg chg="mod">
          <ac:chgData name="Lizeth George" userId="92d765bc-2377-48da-8a04-1a2ff70d6e80" providerId="ADAL" clId="{C0116117-2BDA-4992-A6EC-41CD120F4796}" dt="2026-04-21T16:08:39.458" v="103" actId="1076"/>
          <ac:grpSpMkLst>
            <pc:docMk/>
            <pc:sldMk cId="0" sldId="266"/>
            <ac:grpSpMk id="28" creationId="{00000000-0000-0000-0000-000000000000}"/>
          </ac:grpSpMkLst>
        </pc:grpChg>
        <pc:grpChg chg="mod">
          <ac:chgData name="Lizeth George" userId="92d765bc-2377-48da-8a04-1a2ff70d6e80" providerId="ADAL" clId="{C0116117-2BDA-4992-A6EC-41CD120F4796}" dt="2026-04-21T16:09:11.245" v="113" actId="1076"/>
          <ac:grpSpMkLst>
            <pc:docMk/>
            <pc:sldMk cId="0" sldId="266"/>
            <ac:grpSpMk id="35" creationId="{00000000-0000-0000-0000-000000000000}"/>
          </ac:grpSpMkLst>
        </pc:grpChg>
        <pc:grpChg chg="mod">
          <ac:chgData name="Lizeth George" userId="92d765bc-2377-48da-8a04-1a2ff70d6e80" providerId="ADAL" clId="{C0116117-2BDA-4992-A6EC-41CD120F4796}" dt="2026-04-21T16:08:39.458" v="103" actId="1076"/>
          <ac:grpSpMkLst>
            <pc:docMk/>
            <pc:sldMk cId="0" sldId="266"/>
            <ac:grpSpMk id="38" creationId="{00000000-0000-0000-0000-000000000000}"/>
          </ac:grpSpMkLst>
        </pc:grpChg>
      </pc:sldChg>
      <pc:sldChg chg="modSp mod">
        <pc:chgData name="Lizeth George" userId="92d765bc-2377-48da-8a04-1a2ff70d6e80" providerId="ADAL" clId="{C0116117-2BDA-4992-A6EC-41CD120F4796}" dt="2026-04-21T16:10:41.602" v="144" actId="1036"/>
        <pc:sldMkLst>
          <pc:docMk/>
          <pc:sldMk cId="0" sldId="267"/>
        </pc:sldMkLst>
        <pc:spChg chg="mod">
          <ac:chgData name="Lizeth George" userId="92d765bc-2377-48da-8a04-1a2ff70d6e80" providerId="ADAL" clId="{C0116117-2BDA-4992-A6EC-41CD120F4796}" dt="2026-04-21T16:10:23.644" v="133" actId="1076"/>
          <ac:spMkLst>
            <pc:docMk/>
            <pc:sldMk cId="0" sldId="267"/>
            <ac:spMk id="21" creationId="{00000000-0000-0000-0000-000000000000}"/>
          </ac:spMkLst>
        </pc:spChg>
        <pc:spChg chg="mod">
          <ac:chgData name="Lizeth George" userId="92d765bc-2377-48da-8a04-1a2ff70d6e80" providerId="ADAL" clId="{C0116117-2BDA-4992-A6EC-41CD120F4796}" dt="2026-04-21T16:10:41.602" v="144" actId="1036"/>
          <ac:spMkLst>
            <pc:docMk/>
            <pc:sldMk cId="0" sldId="267"/>
            <ac:spMk id="22" creationId="{00000000-0000-0000-0000-000000000000}"/>
          </ac:spMkLst>
        </pc:spChg>
        <pc:spChg chg="mod">
          <ac:chgData name="Lizeth George" userId="92d765bc-2377-48da-8a04-1a2ff70d6e80" providerId="ADAL" clId="{C0116117-2BDA-4992-A6EC-41CD120F4796}" dt="2026-04-21T16:10:38.745" v="140" actId="1035"/>
          <ac:spMkLst>
            <pc:docMk/>
            <pc:sldMk cId="0" sldId="267"/>
            <ac:spMk id="23" creationId="{00000000-0000-0000-0000-000000000000}"/>
          </ac:spMkLst>
        </pc:spChg>
        <pc:spChg chg="mod">
          <ac:chgData name="Lizeth George" userId="92d765bc-2377-48da-8a04-1a2ff70d6e80" providerId="ADAL" clId="{C0116117-2BDA-4992-A6EC-41CD120F4796}" dt="2026-04-21T16:10:05.472" v="128" actId="1076"/>
          <ac:spMkLst>
            <pc:docMk/>
            <pc:sldMk cId="0" sldId="267"/>
            <ac:spMk id="24" creationId="{00000000-0000-0000-0000-000000000000}"/>
          </ac:spMkLst>
        </pc:spChg>
        <pc:spChg chg="mod">
          <ac:chgData name="Lizeth George" userId="92d765bc-2377-48da-8a04-1a2ff70d6e80" providerId="ADAL" clId="{C0116117-2BDA-4992-A6EC-41CD120F4796}" dt="2026-04-21T16:09:51.898" v="126" actId="2711"/>
          <ac:spMkLst>
            <pc:docMk/>
            <pc:sldMk cId="0" sldId="267"/>
            <ac:spMk id="25" creationId="{00000000-0000-0000-0000-000000000000}"/>
          </ac:spMkLst>
        </pc:spChg>
        <pc:spChg chg="mod">
          <ac:chgData name="Lizeth George" userId="92d765bc-2377-48da-8a04-1a2ff70d6e80" providerId="ADAL" clId="{C0116117-2BDA-4992-A6EC-41CD120F4796}" dt="2026-04-21T16:09:51.898" v="126" actId="2711"/>
          <ac:spMkLst>
            <pc:docMk/>
            <pc:sldMk cId="0" sldId="267"/>
            <ac:spMk id="29" creationId="{00000000-0000-0000-0000-000000000000}"/>
          </ac:spMkLst>
        </pc:spChg>
        <pc:spChg chg="mod">
          <ac:chgData name="Lizeth George" userId="92d765bc-2377-48da-8a04-1a2ff70d6e80" providerId="ADAL" clId="{C0116117-2BDA-4992-A6EC-41CD120F4796}" dt="2026-04-21T16:09:51.898" v="126" actId="2711"/>
          <ac:spMkLst>
            <pc:docMk/>
            <pc:sldMk cId="0" sldId="267"/>
            <ac:spMk id="31" creationId="{00000000-0000-0000-0000-000000000000}"/>
          </ac:spMkLst>
        </pc:spChg>
        <pc:spChg chg="mod">
          <ac:chgData name="Lizeth George" userId="92d765bc-2377-48da-8a04-1a2ff70d6e80" providerId="ADAL" clId="{C0116117-2BDA-4992-A6EC-41CD120F4796}" dt="2026-04-21T16:09:51.898" v="126" actId="2711"/>
          <ac:spMkLst>
            <pc:docMk/>
            <pc:sldMk cId="0" sldId="267"/>
            <ac:spMk id="35" creationId="{00000000-0000-0000-0000-000000000000}"/>
          </ac:spMkLst>
        </pc:spChg>
        <pc:spChg chg="mod">
          <ac:chgData name="Lizeth George" userId="92d765bc-2377-48da-8a04-1a2ff70d6e80" providerId="ADAL" clId="{C0116117-2BDA-4992-A6EC-41CD120F4796}" dt="2026-04-21T16:09:41.796" v="125" actId="2711"/>
          <ac:spMkLst>
            <pc:docMk/>
            <pc:sldMk cId="0" sldId="267"/>
            <ac:spMk id="36" creationId="{00000000-0000-0000-0000-000000000000}"/>
          </ac:spMkLst>
        </pc:spChg>
      </pc:sldChg>
      <pc:sldChg chg="delSp modSp mod">
        <pc:chgData name="Lizeth George" userId="92d765bc-2377-48da-8a04-1a2ff70d6e80" providerId="ADAL" clId="{C0116117-2BDA-4992-A6EC-41CD120F4796}" dt="2026-04-21T16:11:30.273" v="151" actId="20577"/>
        <pc:sldMkLst>
          <pc:docMk/>
          <pc:sldMk cId="0" sldId="268"/>
        </pc:sldMkLst>
        <pc:spChg chg="mod">
          <ac:chgData name="Lizeth George" userId="92d765bc-2377-48da-8a04-1a2ff70d6e80" providerId="ADAL" clId="{C0116117-2BDA-4992-A6EC-41CD120F4796}" dt="2026-04-21T16:10:50.902" v="146" actId="2711"/>
          <ac:spMkLst>
            <pc:docMk/>
            <pc:sldMk cId="0" sldId="268"/>
            <ac:spMk id="4" creationId="{00000000-0000-0000-0000-000000000000}"/>
          </ac:spMkLst>
        </pc:spChg>
        <pc:spChg chg="mod">
          <ac:chgData name="Lizeth George" userId="92d765bc-2377-48da-8a04-1a2ff70d6e80" providerId="ADAL" clId="{C0116117-2BDA-4992-A6EC-41CD120F4796}" dt="2026-04-21T16:11:05.272" v="148" actId="1076"/>
          <ac:spMkLst>
            <pc:docMk/>
            <pc:sldMk cId="0" sldId="268"/>
            <ac:spMk id="5"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17"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18"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20"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21"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24"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28"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30"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31"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33" creationId="{00000000-0000-0000-0000-000000000000}"/>
          </ac:spMkLst>
        </pc:spChg>
        <pc:spChg chg="mod">
          <ac:chgData name="Lizeth George" userId="92d765bc-2377-48da-8a04-1a2ff70d6e80" providerId="ADAL" clId="{C0116117-2BDA-4992-A6EC-41CD120F4796}" dt="2026-04-21T16:10:59.921" v="147" actId="2711"/>
          <ac:spMkLst>
            <pc:docMk/>
            <pc:sldMk cId="0" sldId="268"/>
            <ac:spMk id="39"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44" creationId="{00000000-0000-0000-0000-000000000000}"/>
          </ac:spMkLst>
        </pc:spChg>
        <pc:spChg chg="mod">
          <ac:chgData name="Lizeth George" userId="92d765bc-2377-48da-8a04-1a2ff70d6e80" providerId="ADAL" clId="{C0116117-2BDA-4992-A6EC-41CD120F4796}" dt="2026-04-21T16:11:18.766" v="149" actId="207"/>
          <ac:spMkLst>
            <pc:docMk/>
            <pc:sldMk cId="0" sldId="268"/>
            <ac:spMk id="45" creationId="{00000000-0000-0000-0000-000000000000}"/>
          </ac:spMkLst>
        </pc:spChg>
        <pc:spChg chg="mod">
          <ac:chgData name="Lizeth George" userId="92d765bc-2377-48da-8a04-1a2ff70d6e80" providerId="ADAL" clId="{C0116117-2BDA-4992-A6EC-41CD120F4796}" dt="2026-04-21T16:11:30.273" v="151" actId="20577"/>
          <ac:spMkLst>
            <pc:docMk/>
            <pc:sldMk cId="0" sldId="268"/>
            <ac:spMk id="66" creationId="{00000000-0000-0000-0000-000000000000}"/>
          </ac:spMkLst>
        </pc:spChg>
        <pc:grpChg chg="del">
          <ac:chgData name="Lizeth George" userId="92d765bc-2377-48da-8a04-1a2ff70d6e80" providerId="ADAL" clId="{C0116117-2BDA-4992-A6EC-41CD120F4796}" dt="2026-04-21T16:10:46.714" v="145" actId="478"/>
          <ac:grpSpMkLst>
            <pc:docMk/>
            <pc:sldMk cId="0" sldId="268"/>
            <ac:grpSpMk id="46" creationId="{00000000-0000-0000-0000-000000000000}"/>
          </ac:grpSpMkLst>
        </pc:grpChg>
      </pc:sldChg>
      <pc:sldChg chg="modSp mod">
        <pc:chgData name="Lizeth George" userId="92d765bc-2377-48da-8a04-1a2ff70d6e80" providerId="ADAL" clId="{C0116117-2BDA-4992-A6EC-41CD120F4796}" dt="2026-04-21T16:26:49.037" v="429" actId="20577"/>
        <pc:sldMkLst>
          <pc:docMk/>
          <pc:sldMk cId="2256374419" sldId="2142532830"/>
        </pc:sldMkLst>
        <pc:spChg chg="mod">
          <ac:chgData name="Lizeth George" userId="92d765bc-2377-48da-8a04-1a2ff70d6e80" providerId="ADAL" clId="{C0116117-2BDA-4992-A6EC-41CD120F4796}" dt="2026-04-21T16:26:49.037" v="429" actId="20577"/>
          <ac:spMkLst>
            <pc:docMk/>
            <pc:sldMk cId="2256374419" sldId="2142532830"/>
            <ac:spMk id="2" creationId="{2664431A-5493-25C2-744F-232823513562}"/>
          </ac:spMkLst>
        </pc:spChg>
      </pc:sldChg>
      <pc:sldChg chg="modSp mod">
        <pc:chgData name="Lizeth George" userId="92d765bc-2377-48da-8a04-1a2ff70d6e80" providerId="ADAL" clId="{C0116117-2BDA-4992-A6EC-41CD120F4796}" dt="2026-04-21T16:22:31.090" v="357" actId="207"/>
        <pc:sldMkLst>
          <pc:docMk/>
          <pc:sldMk cId="2129346522" sldId="2142532841"/>
        </pc:sldMkLst>
        <pc:graphicFrameChg chg="mod modGraphic">
          <ac:chgData name="Lizeth George" userId="92d765bc-2377-48da-8a04-1a2ff70d6e80" providerId="ADAL" clId="{C0116117-2BDA-4992-A6EC-41CD120F4796}" dt="2026-04-21T16:22:31.090" v="357" actId="207"/>
          <ac:graphicFrameMkLst>
            <pc:docMk/>
            <pc:sldMk cId="2129346522" sldId="2142532841"/>
            <ac:graphicFrameMk id="6" creationId="{8E1F0E40-E82D-6F71-8AB3-7269118DC08A}"/>
          </ac:graphicFrameMkLst>
        </pc:graphicFrameChg>
      </pc:sldChg>
      <pc:sldChg chg="modSp mod">
        <pc:chgData name="Lizeth George" userId="92d765bc-2377-48da-8a04-1a2ff70d6e80" providerId="ADAL" clId="{C0116117-2BDA-4992-A6EC-41CD120F4796}" dt="2026-04-21T16:12:00.338" v="156" actId="20577"/>
        <pc:sldMkLst>
          <pc:docMk/>
          <pc:sldMk cId="3053209750" sldId="2142532888"/>
        </pc:sldMkLst>
        <pc:spChg chg="mod">
          <ac:chgData name="Lizeth George" userId="92d765bc-2377-48da-8a04-1a2ff70d6e80" providerId="ADAL" clId="{C0116117-2BDA-4992-A6EC-41CD120F4796}" dt="2026-04-21T16:12:00.338" v="156" actId="20577"/>
          <ac:spMkLst>
            <pc:docMk/>
            <pc:sldMk cId="3053209750" sldId="2142532888"/>
            <ac:spMk id="7" creationId="{EA6884E6-1A73-D80E-C9E4-3F278F52DFD1}"/>
          </ac:spMkLst>
        </pc:spChg>
      </pc:sldChg>
      <pc:sldChg chg="modSp mod">
        <pc:chgData name="Lizeth George" userId="92d765bc-2377-48da-8a04-1a2ff70d6e80" providerId="ADAL" clId="{C0116117-2BDA-4992-A6EC-41CD120F4796}" dt="2026-04-21T16:22:55.930" v="362" actId="207"/>
        <pc:sldMkLst>
          <pc:docMk/>
          <pc:sldMk cId="3356974281" sldId="2142532890"/>
        </pc:sldMkLst>
        <pc:spChg chg="mod">
          <ac:chgData name="Lizeth George" userId="92d765bc-2377-48da-8a04-1a2ff70d6e80" providerId="ADAL" clId="{C0116117-2BDA-4992-A6EC-41CD120F4796}" dt="2026-04-21T16:22:55.930" v="362" actId="207"/>
          <ac:spMkLst>
            <pc:docMk/>
            <pc:sldMk cId="3356974281" sldId="2142532890"/>
            <ac:spMk id="6" creationId="{F2CCADFF-1E01-1991-F5F8-21D31533CC56}"/>
          </ac:spMkLst>
        </pc:spChg>
        <pc:spChg chg="mod">
          <ac:chgData name="Lizeth George" userId="92d765bc-2377-48da-8a04-1a2ff70d6e80" providerId="ADAL" clId="{C0116117-2BDA-4992-A6EC-41CD120F4796}" dt="2026-04-21T16:22:55.930" v="362" actId="207"/>
          <ac:spMkLst>
            <pc:docMk/>
            <pc:sldMk cId="3356974281" sldId="2142532890"/>
            <ac:spMk id="8" creationId="{4885A7E3-C000-B4BB-481C-5ADBC53CD3DA}"/>
          </ac:spMkLst>
        </pc:spChg>
        <pc:spChg chg="mod">
          <ac:chgData name="Lizeth George" userId="92d765bc-2377-48da-8a04-1a2ff70d6e80" providerId="ADAL" clId="{C0116117-2BDA-4992-A6EC-41CD120F4796}" dt="2026-04-21T16:22:48.652" v="361" actId="20577"/>
          <ac:spMkLst>
            <pc:docMk/>
            <pc:sldMk cId="3356974281" sldId="2142532890"/>
            <ac:spMk id="9" creationId="{6B3F4243-58EB-9395-D5F8-108BA2EB2018}"/>
          </ac:spMkLst>
        </pc:spChg>
        <pc:spChg chg="mod">
          <ac:chgData name="Lizeth George" userId="92d765bc-2377-48da-8a04-1a2ff70d6e80" providerId="ADAL" clId="{C0116117-2BDA-4992-A6EC-41CD120F4796}" dt="2026-04-21T16:22:55.930" v="362" actId="207"/>
          <ac:spMkLst>
            <pc:docMk/>
            <pc:sldMk cId="3356974281" sldId="2142532890"/>
            <ac:spMk id="10" creationId="{98D1B79F-4032-6254-D15D-A3BC845405E6}"/>
          </ac:spMkLst>
        </pc:spChg>
        <pc:spChg chg="mod">
          <ac:chgData name="Lizeth George" userId="92d765bc-2377-48da-8a04-1a2ff70d6e80" providerId="ADAL" clId="{C0116117-2BDA-4992-A6EC-41CD120F4796}" dt="2026-04-21T16:22:55.930" v="362" actId="207"/>
          <ac:spMkLst>
            <pc:docMk/>
            <pc:sldMk cId="3356974281" sldId="2142532890"/>
            <ac:spMk id="12" creationId="{1522BFF5-5EE6-B82E-A36D-8A6425FCCA42}"/>
          </ac:spMkLst>
        </pc:spChg>
      </pc:sldChg>
      <pc:sldChg chg="modSp mod">
        <pc:chgData name="Lizeth George" userId="92d765bc-2377-48da-8a04-1a2ff70d6e80" providerId="ADAL" clId="{C0116117-2BDA-4992-A6EC-41CD120F4796}" dt="2026-04-21T16:23:33.466" v="378" actId="255"/>
        <pc:sldMkLst>
          <pc:docMk/>
          <pc:sldMk cId="2189957997" sldId="2142532891"/>
        </pc:sldMkLst>
        <pc:spChg chg="mod">
          <ac:chgData name="Lizeth George" userId="92d765bc-2377-48da-8a04-1a2ff70d6e80" providerId="ADAL" clId="{C0116117-2BDA-4992-A6EC-41CD120F4796}" dt="2026-04-21T16:23:06.206" v="368" actId="2711"/>
          <ac:spMkLst>
            <pc:docMk/>
            <pc:sldMk cId="2189957997" sldId="2142532891"/>
            <ac:spMk id="2" creationId="{9B168D8D-8769-ADAB-8593-7C6A74453732}"/>
          </ac:spMkLst>
        </pc:spChg>
        <pc:spChg chg="mod">
          <ac:chgData name="Lizeth George" userId="92d765bc-2377-48da-8a04-1a2ff70d6e80" providerId="ADAL" clId="{C0116117-2BDA-4992-A6EC-41CD120F4796}" dt="2026-04-21T16:23:33.466" v="378" actId="255"/>
          <ac:spMkLst>
            <pc:docMk/>
            <pc:sldMk cId="2189957997" sldId="2142532891"/>
            <ac:spMk id="4" creationId="{33DB08BE-9429-2627-D408-79A7BD7A1D54}"/>
          </ac:spMkLst>
        </pc:spChg>
      </pc:sldChg>
      <pc:sldChg chg="modSp mod">
        <pc:chgData name="Lizeth George" userId="92d765bc-2377-48da-8a04-1a2ff70d6e80" providerId="ADAL" clId="{C0116117-2BDA-4992-A6EC-41CD120F4796}" dt="2026-04-21T16:24:31.405" v="389" actId="27636"/>
        <pc:sldMkLst>
          <pc:docMk/>
          <pc:sldMk cId="820823570" sldId="2142532892"/>
        </pc:sldMkLst>
        <pc:spChg chg="mod">
          <ac:chgData name="Lizeth George" userId="92d765bc-2377-48da-8a04-1a2ff70d6e80" providerId="ADAL" clId="{C0116117-2BDA-4992-A6EC-41CD120F4796}" dt="2026-04-21T16:23:40.451" v="379" actId="2711"/>
          <ac:spMkLst>
            <pc:docMk/>
            <pc:sldMk cId="820823570" sldId="2142532892"/>
            <ac:spMk id="2" creationId="{BBB3C034-732F-4915-7024-F1838D2F93B6}"/>
          </ac:spMkLst>
        </pc:spChg>
        <pc:spChg chg="mod">
          <ac:chgData name="Lizeth George" userId="92d765bc-2377-48da-8a04-1a2ff70d6e80" providerId="ADAL" clId="{C0116117-2BDA-4992-A6EC-41CD120F4796}" dt="2026-04-21T16:24:31.405" v="389" actId="27636"/>
          <ac:spMkLst>
            <pc:docMk/>
            <pc:sldMk cId="820823570" sldId="2142532892"/>
            <ac:spMk id="3" creationId="{8209BC0F-D2A2-046B-3321-18FAB3D38108}"/>
          </ac:spMkLst>
        </pc:spChg>
      </pc:sldChg>
      <pc:sldChg chg="modSp mod">
        <pc:chgData name="Lizeth George" userId="92d765bc-2377-48da-8a04-1a2ff70d6e80" providerId="ADAL" clId="{C0116117-2BDA-4992-A6EC-41CD120F4796}" dt="2026-04-21T16:24:37.839" v="391" actId="27636"/>
        <pc:sldMkLst>
          <pc:docMk/>
          <pc:sldMk cId="254207444" sldId="2142532893"/>
        </pc:sldMkLst>
        <pc:spChg chg="mod">
          <ac:chgData name="Lizeth George" userId="92d765bc-2377-48da-8a04-1a2ff70d6e80" providerId="ADAL" clId="{C0116117-2BDA-4992-A6EC-41CD120F4796}" dt="2026-04-21T16:24:02.790" v="383" actId="2711"/>
          <ac:spMkLst>
            <pc:docMk/>
            <pc:sldMk cId="254207444" sldId="2142532893"/>
            <ac:spMk id="2" creationId="{F4A965FC-901A-5773-9F9F-1F9D5926D381}"/>
          </ac:spMkLst>
        </pc:spChg>
        <pc:spChg chg="mod">
          <ac:chgData name="Lizeth George" userId="92d765bc-2377-48da-8a04-1a2ff70d6e80" providerId="ADAL" clId="{C0116117-2BDA-4992-A6EC-41CD120F4796}" dt="2026-04-21T16:24:37.839" v="391" actId="27636"/>
          <ac:spMkLst>
            <pc:docMk/>
            <pc:sldMk cId="254207444" sldId="2142532893"/>
            <ac:spMk id="3" creationId="{72D5BE8F-AA52-9158-9B3C-F9D882BB9D98}"/>
          </ac:spMkLst>
        </pc:spChg>
      </pc:sldChg>
      <pc:sldChg chg="modSp mod">
        <pc:chgData name="Lizeth George" userId="92d765bc-2377-48da-8a04-1a2ff70d6e80" providerId="ADAL" clId="{C0116117-2BDA-4992-A6EC-41CD120F4796}" dt="2026-04-21T16:24:54.944" v="396" actId="20577"/>
        <pc:sldMkLst>
          <pc:docMk/>
          <pc:sldMk cId="720176862" sldId="2142532894"/>
        </pc:sldMkLst>
        <pc:spChg chg="mod">
          <ac:chgData name="Lizeth George" userId="92d765bc-2377-48da-8a04-1a2ff70d6e80" providerId="ADAL" clId="{C0116117-2BDA-4992-A6EC-41CD120F4796}" dt="2026-04-21T16:24:46.868" v="392" actId="2711"/>
          <ac:spMkLst>
            <pc:docMk/>
            <pc:sldMk cId="720176862" sldId="2142532894"/>
            <ac:spMk id="2" creationId="{5D005173-CC9E-4B19-FC1D-00A9828AEE56}"/>
          </ac:spMkLst>
        </pc:spChg>
        <pc:spChg chg="mod">
          <ac:chgData name="Lizeth George" userId="92d765bc-2377-48da-8a04-1a2ff70d6e80" providerId="ADAL" clId="{C0116117-2BDA-4992-A6EC-41CD120F4796}" dt="2026-04-21T16:24:54.944" v="396" actId="20577"/>
          <ac:spMkLst>
            <pc:docMk/>
            <pc:sldMk cId="720176862" sldId="2142532894"/>
            <ac:spMk id="3" creationId="{ED9A6BC8-4B74-7A25-CA0F-9ECE6CDC5D6D}"/>
          </ac:spMkLst>
        </pc:spChg>
      </pc:sldChg>
      <pc:sldChg chg="modSp mod">
        <pc:chgData name="Lizeth George" userId="92d765bc-2377-48da-8a04-1a2ff70d6e80" providerId="ADAL" clId="{C0116117-2BDA-4992-A6EC-41CD120F4796}" dt="2026-04-21T16:25:27.257" v="408" actId="20577"/>
        <pc:sldMkLst>
          <pc:docMk/>
          <pc:sldMk cId="218655364" sldId="2142532896"/>
        </pc:sldMkLst>
        <pc:spChg chg="mod">
          <ac:chgData name="Lizeth George" userId="92d765bc-2377-48da-8a04-1a2ff70d6e80" providerId="ADAL" clId="{C0116117-2BDA-4992-A6EC-41CD120F4796}" dt="2026-04-21T16:25:10.832" v="399" actId="1076"/>
          <ac:spMkLst>
            <pc:docMk/>
            <pc:sldMk cId="218655364" sldId="2142532896"/>
            <ac:spMk id="2" creationId="{2494CA4E-F346-B9C4-3BBD-23D10F4265A1}"/>
          </ac:spMkLst>
        </pc:spChg>
        <pc:spChg chg="mod">
          <ac:chgData name="Lizeth George" userId="92d765bc-2377-48da-8a04-1a2ff70d6e80" providerId="ADAL" clId="{C0116117-2BDA-4992-A6EC-41CD120F4796}" dt="2026-04-21T16:25:27.257" v="408" actId="20577"/>
          <ac:spMkLst>
            <pc:docMk/>
            <pc:sldMk cId="218655364" sldId="2142532896"/>
            <ac:spMk id="3" creationId="{907B40F7-2B5A-34AF-F4B7-14FF7E0423B9}"/>
          </ac:spMkLst>
        </pc:spChg>
      </pc:sldChg>
      <pc:sldChg chg="modSp mod">
        <pc:chgData name="Lizeth George" userId="92d765bc-2377-48da-8a04-1a2ff70d6e80" providerId="ADAL" clId="{C0116117-2BDA-4992-A6EC-41CD120F4796}" dt="2026-04-21T16:25:41.927" v="411" actId="207"/>
        <pc:sldMkLst>
          <pc:docMk/>
          <pc:sldMk cId="2326765347" sldId="2142532897"/>
        </pc:sldMkLst>
        <pc:spChg chg="mod">
          <ac:chgData name="Lizeth George" userId="92d765bc-2377-48da-8a04-1a2ff70d6e80" providerId="ADAL" clId="{C0116117-2BDA-4992-A6EC-41CD120F4796}" dt="2026-04-21T16:25:37.682" v="410" actId="113"/>
          <ac:spMkLst>
            <pc:docMk/>
            <pc:sldMk cId="2326765347" sldId="2142532897"/>
            <ac:spMk id="2" creationId="{5ADCA07F-18AA-F8D1-0D14-55F92CDDD8F3}"/>
          </ac:spMkLst>
        </pc:spChg>
        <pc:spChg chg="mod">
          <ac:chgData name="Lizeth George" userId="92d765bc-2377-48da-8a04-1a2ff70d6e80" providerId="ADAL" clId="{C0116117-2BDA-4992-A6EC-41CD120F4796}" dt="2026-04-21T16:25:41.927" v="411" actId="207"/>
          <ac:spMkLst>
            <pc:docMk/>
            <pc:sldMk cId="2326765347" sldId="2142532897"/>
            <ac:spMk id="3" creationId="{B8BE89AB-9489-47DA-8C48-08ED809DEBF0}"/>
          </ac:spMkLst>
        </pc:spChg>
      </pc:sldChg>
      <pc:sldChg chg="modSp mod">
        <pc:chgData name="Lizeth George" userId="92d765bc-2377-48da-8a04-1a2ff70d6e80" providerId="ADAL" clId="{C0116117-2BDA-4992-A6EC-41CD120F4796}" dt="2026-04-21T16:26:11.590" v="418" actId="14100"/>
        <pc:sldMkLst>
          <pc:docMk/>
          <pc:sldMk cId="730547103" sldId="2142532898"/>
        </pc:sldMkLst>
        <pc:spChg chg="mod">
          <ac:chgData name="Lizeth George" userId="92d765bc-2377-48da-8a04-1a2ff70d6e80" providerId="ADAL" clId="{C0116117-2BDA-4992-A6EC-41CD120F4796}" dt="2026-04-21T16:25:53.931" v="413" actId="113"/>
          <ac:spMkLst>
            <pc:docMk/>
            <pc:sldMk cId="730547103" sldId="2142532898"/>
            <ac:spMk id="2" creationId="{82BE72FF-1851-52B5-F5F0-4A034EAC61FB}"/>
          </ac:spMkLst>
        </pc:spChg>
        <pc:spChg chg="mod">
          <ac:chgData name="Lizeth George" userId="92d765bc-2377-48da-8a04-1a2ff70d6e80" providerId="ADAL" clId="{C0116117-2BDA-4992-A6EC-41CD120F4796}" dt="2026-04-21T16:26:11.590" v="418" actId="14100"/>
          <ac:spMkLst>
            <pc:docMk/>
            <pc:sldMk cId="730547103" sldId="2142532898"/>
            <ac:spMk id="4" creationId="{ABE6D526-8093-E637-8AFF-7D3DF676406F}"/>
          </ac:spMkLst>
        </pc:spChg>
      </pc:sldChg>
      <pc:sldChg chg="modSp mod">
        <pc:chgData name="Lizeth George" userId="92d765bc-2377-48da-8a04-1a2ff70d6e80" providerId="ADAL" clId="{C0116117-2BDA-4992-A6EC-41CD120F4796}" dt="2026-04-21T16:26:24.487" v="422" actId="207"/>
        <pc:sldMkLst>
          <pc:docMk/>
          <pc:sldMk cId="600187841" sldId="2142532899"/>
        </pc:sldMkLst>
        <pc:spChg chg="mod">
          <ac:chgData name="Lizeth George" userId="92d765bc-2377-48da-8a04-1a2ff70d6e80" providerId="ADAL" clId="{C0116117-2BDA-4992-A6EC-41CD120F4796}" dt="2026-04-21T16:26:18.486" v="420" actId="113"/>
          <ac:spMkLst>
            <pc:docMk/>
            <pc:sldMk cId="600187841" sldId="2142532899"/>
            <ac:spMk id="2" creationId="{A15F4F48-40FC-9401-C266-669E314AA828}"/>
          </ac:spMkLst>
        </pc:spChg>
        <pc:spChg chg="mod">
          <ac:chgData name="Lizeth George" userId="92d765bc-2377-48da-8a04-1a2ff70d6e80" providerId="ADAL" clId="{C0116117-2BDA-4992-A6EC-41CD120F4796}" dt="2026-04-21T16:26:24.487" v="422" actId="207"/>
          <ac:spMkLst>
            <pc:docMk/>
            <pc:sldMk cId="600187841" sldId="2142532899"/>
            <ac:spMk id="9" creationId="{0B7E3998-2685-DCEA-023B-9D903B587E10}"/>
          </ac:spMkLst>
        </pc:spChg>
      </pc:sldChg>
      <pc:sldChg chg="modSp mod">
        <pc:chgData name="Lizeth George" userId="92d765bc-2377-48da-8a04-1a2ff70d6e80" providerId="ADAL" clId="{C0116117-2BDA-4992-A6EC-41CD120F4796}" dt="2026-04-21T16:26:45.177" v="425" actId="207"/>
        <pc:sldMkLst>
          <pc:docMk/>
          <pc:sldMk cId="593218514" sldId="2142532900"/>
        </pc:sldMkLst>
        <pc:spChg chg="mod">
          <ac:chgData name="Lizeth George" userId="92d765bc-2377-48da-8a04-1a2ff70d6e80" providerId="ADAL" clId="{C0116117-2BDA-4992-A6EC-41CD120F4796}" dt="2026-04-21T16:26:45.177" v="425" actId="207"/>
          <ac:spMkLst>
            <pc:docMk/>
            <pc:sldMk cId="593218514" sldId="2142532900"/>
            <ac:spMk id="10" creationId="{41079650-A5BC-DF13-9A37-E2BFFD85307B}"/>
          </ac:spMkLst>
        </pc:spChg>
      </pc:sldChg>
      <pc:sldChg chg="modSp mod">
        <pc:chgData name="Lizeth George" userId="92d765bc-2377-48da-8a04-1a2ff70d6e80" providerId="ADAL" clId="{C0116117-2BDA-4992-A6EC-41CD120F4796}" dt="2026-04-21T16:15:32.117" v="208" actId="1076"/>
        <pc:sldMkLst>
          <pc:docMk/>
          <pc:sldMk cId="3079934860" sldId="2142532903"/>
        </pc:sldMkLst>
        <pc:picChg chg="mod">
          <ac:chgData name="Lizeth George" userId="92d765bc-2377-48da-8a04-1a2ff70d6e80" providerId="ADAL" clId="{C0116117-2BDA-4992-A6EC-41CD120F4796}" dt="2026-04-21T16:15:22.118" v="207" actId="1076"/>
          <ac:picMkLst>
            <pc:docMk/>
            <pc:sldMk cId="3079934860" sldId="2142532903"/>
            <ac:picMk id="2" creationId="{30CA12E8-2837-D608-6AED-3EA6F9722117}"/>
          </ac:picMkLst>
        </pc:picChg>
        <pc:picChg chg="mod">
          <ac:chgData name="Lizeth George" userId="92d765bc-2377-48da-8a04-1a2ff70d6e80" providerId="ADAL" clId="{C0116117-2BDA-4992-A6EC-41CD120F4796}" dt="2026-04-21T16:15:32.117" v="208" actId="1076"/>
          <ac:picMkLst>
            <pc:docMk/>
            <pc:sldMk cId="3079934860" sldId="2142532903"/>
            <ac:picMk id="5" creationId="{C929B253-D341-B381-93A5-FFDF9705EB46}"/>
          </ac:picMkLst>
        </pc:picChg>
        <pc:picChg chg="mod">
          <ac:chgData name="Lizeth George" userId="92d765bc-2377-48da-8a04-1a2ff70d6e80" providerId="ADAL" clId="{C0116117-2BDA-4992-A6EC-41CD120F4796}" dt="2026-04-21T16:15:32.117" v="208" actId="1076"/>
          <ac:picMkLst>
            <pc:docMk/>
            <pc:sldMk cId="3079934860" sldId="2142532903"/>
            <ac:picMk id="7" creationId="{87CD7BAA-8755-96F4-FEF0-DEEE760E6F74}"/>
          </ac:picMkLst>
        </pc:picChg>
        <pc:picChg chg="mod">
          <ac:chgData name="Lizeth George" userId="92d765bc-2377-48da-8a04-1a2ff70d6e80" providerId="ADAL" clId="{C0116117-2BDA-4992-A6EC-41CD120F4796}" dt="2026-04-21T16:15:32.117" v="208" actId="1076"/>
          <ac:picMkLst>
            <pc:docMk/>
            <pc:sldMk cId="3079934860" sldId="2142532903"/>
            <ac:picMk id="9" creationId="{C248F0D0-C668-FD15-6FDC-25C043FCD6E9}"/>
          </ac:picMkLst>
        </pc:picChg>
        <pc:picChg chg="mod">
          <ac:chgData name="Lizeth George" userId="92d765bc-2377-48da-8a04-1a2ff70d6e80" providerId="ADAL" clId="{C0116117-2BDA-4992-A6EC-41CD120F4796}" dt="2026-04-21T16:15:32.117" v="208" actId="1076"/>
          <ac:picMkLst>
            <pc:docMk/>
            <pc:sldMk cId="3079934860" sldId="2142532903"/>
            <ac:picMk id="10" creationId="{7FFA0E24-0B1A-C486-7D3A-650534D454BD}"/>
          </ac:picMkLst>
        </pc:picChg>
        <pc:picChg chg="mod">
          <ac:chgData name="Lizeth George" userId="92d765bc-2377-48da-8a04-1a2ff70d6e80" providerId="ADAL" clId="{C0116117-2BDA-4992-A6EC-41CD120F4796}" dt="2026-04-21T16:15:32.117" v="208" actId="1076"/>
          <ac:picMkLst>
            <pc:docMk/>
            <pc:sldMk cId="3079934860" sldId="2142532903"/>
            <ac:picMk id="14" creationId="{404315DE-687E-CF4A-D1C0-9DB68134E9FE}"/>
          </ac:picMkLst>
        </pc:picChg>
      </pc:sldChg>
      <pc:sldChg chg="modSp mod">
        <pc:chgData name="Lizeth George" userId="92d765bc-2377-48da-8a04-1a2ff70d6e80" providerId="ADAL" clId="{C0116117-2BDA-4992-A6EC-41CD120F4796}" dt="2026-04-21T16:14:43.337" v="202" actId="2711"/>
        <pc:sldMkLst>
          <pc:docMk/>
          <pc:sldMk cId="1705991550" sldId="2142532905"/>
        </pc:sldMkLst>
        <pc:spChg chg="mod">
          <ac:chgData name="Lizeth George" userId="92d765bc-2377-48da-8a04-1a2ff70d6e80" providerId="ADAL" clId="{C0116117-2BDA-4992-A6EC-41CD120F4796}" dt="2026-04-21T16:14:43.337" v="202" actId="2711"/>
          <ac:spMkLst>
            <pc:docMk/>
            <pc:sldMk cId="1705991550" sldId="2142532905"/>
            <ac:spMk id="7" creationId="{CF417A6A-A787-3B14-70FD-BDFF7943763D}"/>
          </ac:spMkLst>
        </pc:spChg>
      </pc:sldChg>
      <pc:sldChg chg="modSp mod">
        <pc:chgData name="Lizeth George" userId="92d765bc-2377-48da-8a04-1a2ff70d6e80" providerId="ADAL" clId="{C0116117-2BDA-4992-A6EC-41CD120F4796}" dt="2026-04-21T16:14:22.054" v="201" actId="20577"/>
        <pc:sldMkLst>
          <pc:docMk/>
          <pc:sldMk cId="1331143343" sldId="2142532911"/>
        </pc:sldMkLst>
        <pc:spChg chg="mod">
          <ac:chgData name="Lizeth George" userId="92d765bc-2377-48da-8a04-1a2ff70d6e80" providerId="ADAL" clId="{C0116117-2BDA-4992-A6EC-41CD120F4796}" dt="2026-04-21T16:13:24.060" v="166" actId="2711"/>
          <ac:spMkLst>
            <pc:docMk/>
            <pc:sldMk cId="1331143343" sldId="2142532911"/>
            <ac:spMk id="11" creationId="{00000000-0000-0000-0000-000000000000}"/>
          </ac:spMkLst>
        </pc:spChg>
        <pc:spChg chg="mod">
          <ac:chgData name="Lizeth George" userId="92d765bc-2377-48da-8a04-1a2ff70d6e80" providerId="ADAL" clId="{C0116117-2BDA-4992-A6EC-41CD120F4796}" dt="2026-04-21T16:13:24.060" v="166" actId="2711"/>
          <ac:spMkLst>
            <pc:docMk/>
            <pc:sldMk cId="1331143343" sldId="2142532911"/>
            <ac:spMk id="15" creationId="{00000000-0000-0000-0000-000000000000}"/>
          </ac:spMkLst>
        </pc:spChg>
        <pc:spChg chg="mod">
          <ac:chgData name="Lizeth George" userId="92d765bc-2377-48da-8a04-1a2ff70d6e80" providerId="ADAL" clId="{C0116117-2BDA-4992-A6EC-41CD120F4796}" dt="2026-04-21T16:13:14.141" v="161" actId="207"/>
          <ac:spMkLst>
            <pc:docMk/>
            <pc:sldMk cId="1331143343" sldId="2142532911"/>
            <ac:spMk id="16" creationId="{00000000-0000-0000-0000-000000000000}"/>
          </ac:spMkLst>
        </pc:spChg>
        <pc:spChg chg="mod">
          <ac:chgData name="Lizeth George" userId="92d765bc-2377-48da-8a04-1a2ff70d6e80" providerId="ADAL" clId="{C0116117-2BDA-4992-A6EC-41CD120F4796}" dt="2026-04-21T16:14:22.054" v="201" actId="20577"/>
          <ac:spMkLst>
            <pc:docMk/>
            <pc:sldMk cId="1331143343" sldId="2142532911"/>
            <ac:spMk id="18" creationId="{00000000-0000-0000-0000-000000000000}"/>
          </ac:spMkLst>
        </pc:spChg>
        <pc:spChg chg="mod">
          <ac:chgData name="Lizeth George" userId="92d765bc-2377-48da-8a04-1a2ff70d6e80" providerId="ADAL" clId="{C0116117-2BDA-4992-A6EC-41CD120F4796}" dt="2026-04-21T16:13:32.671" v="167" actId="1076"/>
          <ac:spMkLst>
            <pc:docMk/>
            <pc:sldMk cId="1331143343" sldId="2142532911"/>
            <ac:spMk id="19" creationId="{00000000-0000-0000-0000-000000000000}"/>
          </ac:spMkLst>
        </pc:spChg>
        <pc:spChg chg="mod">
          <ac:chgData name="Lizeth George" userId="92d765bc-2377-48da-8a04-1a2ff70d6e80" providerId="ADAL" clId="{C0116117-2BDA-4992-A6EC-41CD120F4796}" dt="2026-04-21T16:13:45.566" v="169" actId="1076"/>
          <ac:spMkLst>
            <pc:docMk/>
            <pc:sldMk cId="1331143343" sldId="2142532911"/>
            <ac:spMk id="20" creationId="{00000000-0000-0000-0000-000000000000}"/>
          </ac:spMkLst>
        </pc:spChg>
        <pc:spChg chg="mod">
          <ac:chgData name="Lizeth George" userId="92d765bc-2377-48da-8a04-1a2ff70d6e80" providerId="ADAL" clId="{C0116117-2BDA-4992-A6EC-41CD120F4796}" dt="2026-04-21T16:13:53.522" v="174" actId="20577"/>
          <ac:spMkLst>
            <pc:docMk/>
            <pc:sldMk cId="1331143343" sldId="2142532911"/>
            <ac:spMk id="21" creationId="{00000000-0000-0000-0000-000000000000}"/>
          </ac:spMkLst>
        </pc:spChg>
      </pc:sldChg>
      <pc:sldChg chg="modSp mod">
        <pc:chgData name="Lizeth George" userId="92d765bc-2377-48da-8a04-1a2ff70d6e80" providerId="ADAL" clId="{C0116117-2BDA-4992-A6EC-41CD120F4796}" dt="2026-04-21T15:57:07.209" v="7" actId="113"/>
        <pc:sldMkLst>
          <pc:docMk/>
          <pc:sldMk cId="3875306171" sldId="2142532913"/>
        </pc:sldMkLst>
        <pc:spChg chg="mod">
          <ac:chgData name="Lizeth George" userId="92d765bc-2377-48da-8a04-1a2ff70d6e80" providerId="ADAL" clId="{C0116117-2BDA-4992-A6EC-41CD120F4796}" dt="2026-04-21T15:57:07.209" v="7" actId="113"/>
          <ac:spMkLst>
            <pc:docMk/>
            <pc:sldMk cId="3875306171" sldId="2142532913"/>
            <ac:spMk id="2" creationId="{CFDAE2B9-D2B3-5BA5-5CF2-F821943CE9CF}"/>
          </ac:spMkLst>
        </pc:spChg>
        <pc:spChg chg="mod">
          <ac:chgData name="Lizeth George" userId="92d765bc-2377-48da-8a04-1a2ff70d6e80" providerId="ADAL" clId="{C0116117-2BDA-4992-A6EC-41CD120F4796}" dt="2026-04-21T15:56:40.526" v="2" actId="207"/>
          <ac:spMkLst>
            <pc:docMk/>
            <pc:sldMk cId="3875306171" sldId="2142532913"/>
            <ac:spMk id="5" creationId="{60E05DCA-486B-74D8-B457-17F4D0BB608F}"/>
          </ac:spMkLst>
        </pc:spChg>
        <pc:spChg chg="mod">
          <ac:chgData name="Lizeth George" userId="92d765bc-2377-48da-8a04-1a2ff70d6e80" providerId="ADAL" clId="{C0116117-2BDA-4992-A6EC-41CD120F4796}" dt="2026-04-21T15:57:01.932" v="6" actId="1076"/>
          <ac:spMkLst>
            <pc:docMk/>
            <pc:sldMk cId="3875306171" sldId="2142532913"/>
            <ac:spMk id="7" creationId="{A0C95FB0-B1F4-DC97-C174-C763ABF3C049}"/>
          </ac:spMkLst>
        </pc:spChg>
      </pc:sldChg>
      <pc:sldChg chg="modSp mod">
        <pc:chgData name="Lizeth George" userId="92d765bc-2377-48da-8a04-1a2ff70d6e80" providerId="ADAL" clId="{C0116117-2BDA-4992-A6EC-41CD120F4796}" dt="2026-04-21T15:57:28.237" v="12" actId="207"/>
        <pc:sldMkLst>
          <pc:docMk/>
          <pc:sldMk cId="3799356050" sldId="2142532914"/>
        </pc:sldMkLst>
        <pc:spChg chg="mod">
          <ac:chgData name="Lizeth George" userId="92d765bc-2377-48da-8a04-1a2ff70d6e80" providerId="ADAL" clId="{C0116117-2BDA-4992-A6EC-41CD120F4796}" dt="2026-04-21T15:57:28.237" v="12" actId="207"/>
          <ac:spMkLst>
            <pc:docMk/>
            <pc:sldMk cId="3799356050" sldId="2142532914"/>
            <ac:spMk id="2" creationId="{BB31A7FD-D073-0E2D-5FAD-14627AE68802}"/>
          </ac:spMkLst>
        </pc:spChg>
        <pc:graphicFrameChg chg="mod">
          <ac:chgData name="Lizeth George" userId="92d765bc-2377-48da-8a04-1a2ff70d6e80" providerId="ADAL" clId="{C0116117-2BDA-4992-A6EC-41CD120F4796}" dt="2026-04-21T15:57:28.237" v="12" actId="207"/>
          <ac:graphicFrameMkLst>
            <pc:docMk/>
            <pc:sldMk cId="3799356050" sldId="2142532914"/>
            <ac:graphicFrameMk id="4" creationId="{0D12D563-FF99-FAE9-D738-1779CC88765A}"/>
          </ac:graphicFrameMkLst>
        </pc:graphicFrameChg>
      </pc:sldChg>
      <pc:sldChg chg="modSp mod">
        <pc:chgData name="Lizeth George" userId="92d765bc-2377-48da-8a04-1a2ff70d6e80" providerId="ADAL" clId="{C0116117-2BDA-4992-A6EC-41CD120F4796}" dt="2026-04-21T16:21:17.478" v="354" actId="207"/>
        <pc:sldMkLst>
          <pc:docMk/>
          <pc:sldMk cId="2519538912" sldId="2142532934"/>
        </pc:sldMkLst>
        <pc:spChg chg="mod">
          <ac:chgData name="Lizeth George" userId="92d765bc-2377-48da-8a04-1a2ff70d6e80" providerId="ADAL" clId="{C0116117-2BDA-4992-A6EC-41CD120F4796}" dt="2026-04-21T16:20:47.500" v="340" actId="207"/>
          <ac:spMkLst>
            <pc:docMk/>
            <pc:sldMk cId="2519538912" sldId="2142532934"/>
            <ac:spMk id="2" creationId="{B51163B4-0BD3-48E3-117C-6FB7CBEE7E28}"/>
          </ac:spMkLst>
        </pc:spChg>
        <pc:spChg chg="mod">
          <ac:chgData name="Lizeth George" userId="92d765bc-2377-48da-8a04-1a2ff70d6e80" providerId="ADAL" clId="{C0116117-2BDA-4992-A6EC-41CD120F4796}" dt="2026-04-21T16:21:17.478" v="354" actId="207"/>
          <ac:spMkLst>
            <pc:docMk/>
            <pc:sldMk cId="2519538912" sldId="2142532934"/>
            <ac:spMk id="6" creationId="{D2B905D4-40C6-3A18-56E1-059D4886E81A}"/>
          </ac:spMkLst>
        </pc:spChg>
      </pc:sldChg>
      <pc:sldChg chg="modSp mod">
        <pc:chgData name="Lizeth George" userId="92d765bc-2377-48da-8a04-1a2ff70d6e80" providerId="ADAL" clId="{C0116117-2BDA-4992-A6EC-41CD120F4796}" dt="2026-04-21T16:19:58.359" v="337" actId="6549"/>
        <pc:sldMkLst>
          <pc:docMk/>
          <pc:sldMk cId="3355025050" sldId="2142532936"/>
        </pc:sldMkLst>
        <pc:spChg chg="mod">
          <ac:chgData name="Lizeth George" userId="92d765bc-2377-48da-8a04-1a2ff70d6e80" providerId="ADAL" clId="{C0116117-2BDA-4992-A6EC-41CD120F4796}" dt="2026-04-21T16:16:23.450" v="213" actId="207"/>
          <ac:spMkLst>
            <pc:docMk/>
            <pc:sldMk cId="3355025050" sldId="2142532936"/>
            <ac:spMk id="2" creationId="{56C281FA-1D8E-41D4-F925-7F4C0DA51661}"/>
          </ac:spMkLst>
        </pc:spChg>
        <pc:spChg chg="mod">
          <ac:chgData name="Lizeth George" userId="92d765bc-2377-48da-8a04-1a2ff70d6e80" providerId="ADAL" clId="{C0116117-2BDA-4992-A6EC-41CD120F4796}" dt="2026-04-21T16:16:23.450" v="213" actId="207"/>
          <ac:spMkLst>
            <pc:docMk/>
            <pc:sldMk cId="3355025050" sldId="2142532936"/>
            <ac:spMk id="5" creationId="{2B5A4264-F5AD-D3B3-DE61-5CB1AC436F97}"/>
          </ac:spMkLst>
        </pc:spChg>
        <pc:spChg chg="mod">
          <ac:chgData name="Lizeth George" userId="92d765bc-2377-48da-8a04-1a2ff70d6e80" providerId="ADAL" clId="{C0116117-2BDA-4992-A6EC-41CD120F4796}" dt="2026-04-21T16:19:58.359" v="337" actId="6549"/>
          <ac:spMkLst>
            <pc:docMk/>
            <pc:sldMk cId="3355025050" sldId="2142532936"/>
            <ac:spMk id="6" creationId="{28EC675D-A461-96E0-B2E4-4E6F428D5D36}"/>
          </ac:spMkLst>
        </pc:spChg>
      </pc:sldChg>
      <pc:sldChg chg="modSp mod">
        <pc:chgData name="Lizeth George" userId="92d765bc-2377-48da-8a04-1a2ff70d6e80" providerId="ADAL" clId="{C0116117-2BDA-4992-A6EC-41CD120F4796}" dt="2026-04-21T16:02:19.265" v="39" actId="20577"/>
        <pc:sldMkLst>
          <pc:docMk/>
          <pc:sldMk cId="560781846" sldId="2142532937"/>
        </pc:sldMkLst>
        <pc:spChg chg="mod">
          <ac:chgData name="Lizeth George" userId="92d765bc-2377-48da-8a04-1a2ff70d6e80" providerId="ADAL" clId="{C0116117-2BDA-4992-A6EC-41CD120F4796}" dt="2026-04-21T16:02:14.786" v="32" actId="2711"/>
          <ac:spMkLst>
            <pc:docMk/>
            <pc:sldMk cId="560781846" sldId="2142532937"/>
            <ac:spMk id="3" creationId="{67DF84C0-6FEA-BBB2-6284-CEEF2331CA21}"/>
          </ac:spMkLst>
        </pc:spChg>
        <pc:spChg chg="mod">
          <ac:chgData name="Lizeth George" userId="92d765bc-2377-48da-8a04-1a2ff70d6e80" providerId="ADAL" clId="{C0116117-2BDA-4992-A6EC-41CD120F4796}" dt="2026-04-21T16:02:19.265" v="39" actId="20577"/>
          <ac:spMkLst>
            <pc:docMk/>
            <pc:sldMk cId="560781846" sldId="2142532937"/>
            <ac:spMk id="6" creationId="{3AE0D7AF-CAA2-0C9C-1713-C61B7432ACFB}"/>
          </ac:spMkLst>
        </pc:spChg>
        <pc:spChg chg="mod">
          <ac:chgData name="Lizeth George" userId="92d765bc-2377-48da-8a04-1a2ff70d6e80" providerId="ADAL" clId="{C0116117-2BDA-4992-A6EC-41CD120F4796}" dt="2026-04-21T16:02:14.786" v="32" actId="2711"/>
          <ac:spMkLst>
            <pc:docMk/>
            <pc:sldMk cId="560781846" sldId="2142532937"/>
            <ac:spMk id="29" creationId="{EAFC89FF-DD91-702F-B16A-F566A62DFDB7}"/>
          </ac:spMkLst>
        </pc:spChg>
        <pc:spChg chg="mod">
          <ac:chgData name="Lizeth George" userId="92d765bc-2377-48da-8a04-1a2ff70d6e80" providerId="ADAL" clId="{C0116117-2BDA-4992-A6EC-41CD120F4796}" dt="2026-04-21T16:02:14.786" v="32" actId="2711"/>
          <ac:spMkLst>
            <pc:docMk/>
            <pc:sldMk cId="560781846" sldId="2142532937"/>
            <ac:spMk id="34" creationId="{B906C30E-D5A5-EBD6-B14C-3D697BCE1F74}"/>
          </ac:spMkLst>
        </pc:spChg>
        <pc:spChg chg="mod">
          <ac:chgData name="Lizeth George" userId="92d765bc-2377-48da-8a04-1a2ff70d6e80" providerId="ADAL" clId="{C0116117-2BDA-4992-A6EC-41CD120F4796}" dt="2026-04-21T16:02:14.786" v="32" actId="2711"/>
          <ac:spMkLst>
            <pc:docMk/>
            <pc:sldMk cId="560781846" sldId="2142532937"/>
            <ac:spMk id="38" creationId="{2781B518-577B-1568-2232-1FAABA6C5165}"/>
          </ac:spMkLst>
        </pc:spChg>
        <pc:spChg chg="mod">
          <ac:chgData name="Lizeth George" userId="92d765bc-2377-48da-8a04-1a2ff70d6e80" providerId="ADAL" clId="{C0116117-2BDA-4992-A6EC-41CD120F4796}" dt="2026-04-21T16:02:14.786" v="32" actId="2711"/>
          <ac:spMkLst>
            <pc:docMk/>
            <pc:sldMk cId="560781846" sldId="2142532937"/>
            <ac:spMk id="39" creationId="{8E5628D0-F088-E91C-6DBA-909466D9499A}"/>
          </ac:spMkLst>
        </pc:spChg>
        <pc:spChg chg="mod">
          <ac:chgData name="Lizeth George" userId="92d765bc-2377-48da-8a04-1a2ff70d6e80" providerId="ADAL" clId="{C0116117-2BDA-4992-A6EC-41CD120F4796}" dt="2026-04-21T16:02:14.786" v="32" actId="2711"/>
          <ac:spMkLst>
            <pc:docMk/>
            <pc:sldMk cId="560781846" sldId="2142532937"/>
            <ac:spMk id="62" creationId="{B9780068-96B3-5D9E-6864-CFF825A42A52}"/>
          </ac:spMkLst>
        </pc:spChg>
        <pc:spChg chg="mod">
          <ac:chgData name="Lizeth George" userId="92d765bc-2377-48da-8a04-1a2ff70d6e80" providerId="ADAL" clId="{C0116117-2BDA-4992-A6EC-41CD120F4796}" dt="2026-04-21T16:02:14.786" v="32" actId="2711"/>
          <ac:spMkLst>
            <pc:docMk/>
            <pc:sldMk cId="560781846" sldId="2142532937"/>
            <ac:spMk id="1031" creationId="{0D9B64BA-843B-753B-78B7-1361BF2F190E}"/>
          </ac:spMkLst>
        </pc:spChg>
        <pc:spChg chg="mod">
          <ac:chgData name="Lizeth George" userId="92d765bc-2377-48da-8a04-1a2ff70d6e80" providerId="ADAL" clId="{C0116117-2BDA-4992-A6EC-41CD120F4796}" dt="2026-04-21T16:02:14.786" v="32" actId="2711"/>
          <ac:spMkLst>
            <pc:docMk/>
            <pc:sldMk cId="560781846" sldId="2142532937"/>
            <ac:spMk id="1033" creationId="{100E2092-C9F0-418C-E7FE-9D5D614812BB}"/>
          </ac:spMkLst>
        </pc:spChg>
        <pc:spChg chg="mod">
          <ac:chgData name="Lizeth George" userId="92d765bc-2377-48da-8a04-1a2ff70d6e80" providerId="ADAL" clId="{C0116117-2BDA-4992-A6EC-41CD120F4796}" dt="2026-04-21T16:02:14.786" v="32" actId="2711"/>
          <ac:spMkLst>
            <pc:docMk/>
            <pc:sldMk cId="560781846" sldId="2142532937"/>
            <ac:spMk id="1037" creationId="{5428444C-146C-B194-9FB2-46B7260A15C9}"/>
          </ac:spMkLst>
        </pc:spChg>
      </pc:sldChg>
      <pc:sldChg chg="modSp mod">
        <pc:chgData name="Lizeth George" userId="92d765bc-2377-48da-8a04-1a2ff70d6e80" providerId="ADAL" clId="{C0116117-2BDA-4992-A6EC-41CD120F4796}" dt="2026-04-21T16:14:56.806" v="204" actId="207"/>
        <pc:sldMkLst>
          <pc:docMk/>
          <pc:sldMk cId="887658881" sldId="2142532938"/>
        </pc:sldMkLst>
        <pc:spChg chg="mod">
          <ac:chgData name="Lizeth George" userId="92d765bc-2377-48da-8a04-1a2ff70d6e80" providerId="ADAL" clId="{C0116117-2BDA-4992-A6EC-41CD120F4796}" dt="2026-04-21T16:14:56.806" v="204" actId="207"/>
          <ac:spMkLst>
            <pc:docMk/>
            <pc:sldMk cId="887658881" sldId="2142532938"/>
            <ac:spMk id="10" creationId="{8BCDA0C7-5919-D254-D166-3A46CFA6F638}"/>
          </ac:spMkLst>
        </pc:spChg>
      </pc:sldChg>
      <pc:sldChg chg="modSp mod">
        <pc:chgData name="Lizeth George" userId="92d765bc-2377-48da-8a04-1a2ff70d6e80" providerId="ADAL" clId="{C0116117-2BDA-4992-A6EC-41CD120F4796}" dt="2026-04-21T16:13:00.641" v="159" actId="20577"/>
        <pc:sldMkLst>
          <pc:docMk/>
          <pc:sldMk cId="407586797" sldId="2142532946"/>
        </pc:sldMkLst>
        <pc:spChg chg="mod">
          <ac:chgData name="Lizeth George" userId="92d765bc-2377-48da-8a04-1a2ff70d6e80" providerId="ADAL" clId="{C0116117-2BDA-4992-A6EC-41CD120F4796}" dt="2026-04-21T16:13:00.641" v="159" actId="20577"/>
          <ac:spMkLst>
            <pc:docMk/>
            <pc:sldMk cId="407586797" sldId="2142532946"/>
            <ac:spMk id="7" creationId="{F20559C3-1BD2-3890-8C08-995EF2E6BAA6}"/>
          </ac:spMkLst>
        </pc:spChg>
      </pc:sldChg>
      <pc:sldChg chg="ord">
        <pc:chgData name="Lizeth George" userId="92d765bc-2377-48da-8a04-1a2ff70d6e80" providerId="ADAL" clId="{C0116117-2BDA-4992-A6EC-41CD120F4796}" dt="2026-04-21T16:15:07.568" v="206"/>
        <pc:sldMkLst>
          <pc:docMk/>
          <pc:sldMk cId="1761722650" sldId="2142533505"/>
        </pc:sldMkLst>
      </pc:sldChg>
      <pc:sldChg chg="modSp mod">
        <pc:chgData name="Lizeth George" userId="92d765bc-2377-48da-8a04-1a2ff70d6e80" providerId="ADAL" clId="{C0116117-2BDA-4992-A6EC-41CD120F4796}" dt="2026-04-21T16:21:50.893" v="355" actId="2711"/>
        <pc:sldMkLst>
          <pc:docMk/>
          <pc:sldMk cId="1385929473" sldId="2142533509"/>
        </pc:sldMkLst>
        <pc:spChg chg="mod">
          <ac:chgData name="Lizeth George" userId="92d765bc-2377-48da-8a04-1a2ff70d6e80" providerId="ADAL" clId="{C0116117-2BDA-4992-A6EC-41CD120F4796}" dt="2026-04-21T16:21:50.893" v="355" actId="2711"/>
          <ac:spMkLst>
            <pc:docMk/>
            <pc:sldMk cId="1385929473" sldId="2142533509"/>
            <ac:spMk id="2" creationId="{214D3131-3BE6-D1B7-11A8-E5AD74ED08E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B7DC7E-3C1B-4AFD-B1BD-22B4FB8581FE}"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D24A6DE0-57EC-4937-B78A-BFBE8F72873E}">
      <dgm:prSet phldrT="[Text]" phldr="0"/>
      <dgm:spPr/>
      <dgm:t>
        <a:bodyPr/>
        <a:lstStyle/>
        <a:p>
          <a:r>
            <a:rPr lang="en-US" dirty="0"/>
            <a:t>Advocacy</a:t>
          </a:r>
        </a:p>
      </dgm:t>
    </dgm:pt>
    <dgm:pt modelId="{CF9C4DEA-F9DC-4DF0-9A00-2EDB7A5C58D6}" type="parTrans" cxnId="{1B4C87AC-1DEF-49B1-9803-2B0122F014D6}">
      <dgm:prSet/>
      <dgm:spPr/>
      <dgm:t>
        <a:bodyPr/>
        <a:lstStyle/>
        <a:p>
          <a:endParaRPr lang="en-US"/>
        </a:p>
      </dgm:t>
    </dgm:pt>
    <dgm:pt modelId="{AFD94923-7656-4401-919A-DEC5773B4719}" type="sibTrans" cxnId="{1B4C87AC-1DEF-49B1-9803-2B0122F014D6}">
      <dgm:prSet/>
      <dgm:spPr/>
      <dgm:t>
        <a:bodyPr/>
        <a:lstStyle/>
        <a:p>
          <a:endParaRPr lang="en-US"/>
        </a:p>
      </dgm:t>
    </dgm:pt>
    <dgm:pt modelId="{97E25969-D478-4B9C-B9E8-32082EE89D2F}">
      <dgm:prSet phldrT="[Text]" phldr="0"/>
      <dgm:spPr/>
      <dgm:t>
        <a:bodyPr/>
        <a:lstStyle/>
        <a:p>
          <a:r>
            <a:rPr lang="en-US" dirty="0"/>
            <a:t>Collaboration</a:t>
          </a:r>
        </a:p>
      </dgm:t>
    </dgm:pt>
    <dgm:pt modelId="{281C93A9-0EC5-49D3-A64C-2D60B45683DC}" type="parTrans" cxnId="{22363948-8063-45C3-9861-04DB7B9F6EE8}">
      <dgm:prSet/>
      <dgm:spPr/>
      <dgm:t>
        <a:bodyPr/>
        <a:lstStyle/>
        <a:p>
          <a:endParaRPr lang="en-US"/>
        </a:p>
      </dgm:t>
    </dgm:pt>
    <dgm:pt modelId="{73C78073-5212-4955-86E3-B6D0A61FB6CD}" type="sibTrans" cxnId="{22363948-8063-45C3-9861-04DB7B9F6EE8}">
      <dgm:prSet/>
      <dgm:spPr/>
      <dgm:t>
        <a:bodyPr/>
        <a:lstStyle/>
        <a:p>
          <a:endParaRPr lang="en-US"/>
        </a:p>
      </dgm:t>
    </dgm:pt>
    <dgm:pt modelId="{A966D6CC-260A-4DC1-B7C2-E319711F2581}">
      <dgm:prSet phldrT="[Text]" phldr="0"/>
      <dgm:spPr/>
      <dgm:t>
        <a:bodyPr/>
        <a:lstStyle/>
        <a:p>
          <a:r>
            <a:rPr lang="en-US" dirty="0"/>
            <a:t>Engagement</a:t>
          </a:r>
        </a:p>
      </dgm:t>
    </dgm:pt>
    <dgm:pt modelId="{83335586-55AB-4EAD-B8B3-02B5EB9A46D6}" type="parTrans" cxnId="{969E5352-77C5-472F-99A3-B255557E70A4}">
      <dgm:prSet/>
      <dgm:spPr/>
      <dgm:t>
        <a:bodyPr/>
        <a:lstStyle/>
        <a:p>
          <a:endParaRPr lang="en-US"/>
        </a:p>
      </dgm:t>
    </dgm:pt>
    <dgm:pt modelId="{DD79787E-28D6-4E62-BF10-4B36E74B640B}" type="sibTrans" cxnId="{969E5352-77C5-472F-99A3-B255557E70A4}">
      <dgm:prSet/>
      <dgm:spPr/>
      <dgm:t>
        <a:bodyPr/>
        <a:lstStyle/>
        <a:p>
          <a:endParaRPr lang="en-US"/>
        </a:p>
      </dgm:t>
    </dgm:pt>
    <dgm:pt modelId="{139CD85A-5EB2-43D6-BA8A-75FA873647B6}" type="pres">
      <dgm:prSet presAssocID="{EDB7DC7E-3C1B-4AFD-B1BD-22B4FB8581FE}" presName="Name0" presStyleCnt="0">
        <dgm:presLayoutVars>
          <dgm:chMax val="7"/>
          <dgm:dir/>
          <dgm:resizeHandles val="exact"/>
        </dgm:presLayoutVars>
      </dgm:prSet>
      <dgm:spPr/>
    </dgm:pt>
    <dgm:pt modelId="{F151EA75-F730-4218-8697-74DC7D662E98}" type="pres">
      <dgm:prSet presAssocID="{EDB7DC7E-3C1B-4AFD-B1BD-22B4FB8581FE}" presName="ellipse1" presStyleLbl="vennNode1" presStyleIdx="0" presStyleCnt="3" custLinFactNeighborX="13303" custLinFactNeighborY="2463">
        <dgm:presLayoutVars>
          <dgm:bulletEnabled val="1"/>
        </dgm:presLayoutVars>
      </dgm:prSet>
      <dgm:spPr/>
    </dgm:pt>
    <dgm:pt modelId="{0F06E9C4-4B44-4DFD-8768-D9B4499E6D8E}" type="pres">
      <dgm:prSet presAssocID="{EDB7DC7E-3C1B-4AFD-B1BD-22B4FB8581FE}" presName="ellipse2" presStyleLbl="vennNode1" presStyleIdx="1" presStyleCnt="3" custLinFactNeighborX="603" custLinFactNeighborY="5429">
        <dgm:presLayoutVars>
          <dgm:bulletEnabled val="1"/>
        </dgm:presLayoutVars>
      </dgm:prSet>
      <dgm:spPr/>
    </dgm:pt>
    <dgm:pt modelId="{F1FAD076-68D1-404E-BF45-A4AA329D59F1}" type="pres">
      <dgm:prSet presAssocID="{EDB7DC7E-3C1B-4AFD-B1BD-22B4FB8581FE}" presName="ellipse3" presStyleLbl="vennNode1" presStyleIdx="2" presStyleCnt="3" custLinFactNeighborX="-9378" custLinFactNeighborY="494">
        <dgm:presLayoutVars>
          <dgm:bulletEnabled val="1"/>
        </dgm:presLayoutVars>
      </dgm:prSet>
      <dgm:spPr/>
    </dgm:pt>
  </dgm:ptLst>
  <dgm:cxnLst>
    <dgm:cxn modelId="{22363948-8063-45C3-9861-04DB7B9F6EE8}" srcId="{EDB7DC7E-3C1B-4AFD-B1BD-22B4FB8581FE}" destId="{97E25969-D478-4B9C-B9E8-32082EE89D2F}" srcOrd="1" destOrd="0" parTransId="{281C93A9-0EC5-49D3-A64C-2D60B45683DC}" sibTransId="{73C78073-5212-4955-86E3-B6D0A61FB6CD}"/>
    <dgm:cxn modelId="{969E5352-77C5-472F-99A3-B255557E70A4}" srcId="{EDB7DC7E-3C1B-4AFD-B1BD-22B4FB8581FE}" destId="{A966D6CC-260A-4DC1-B7C2-E319711F2581}" srcOrd="2" destOrd="0" parTransId="{83335586-55AB-4EAD-B8B3-02B5EB9A46D6}" sibTransId="{DD79787E-28D6-4E62-BF10-4B36E74B640B}"/>
    <dgm:cxn modelId="{90E90C81-920A-4B4E-BECE-22E6BE257B6D}" type="presOf" srcId="{97E25969-D478-4B9C-B9E8-32082EE89D2F}" destId="{0F06E9C4-4B44-4DFD-8768-D9B4499E6D8E}" srcOrd="0" destOrd="0" presId="urn:microsoft.com/office/officeart/2005/8/layout/rings+Icon"/>
    <dgm:cxn modelId="{4FDBE08E-05E1-41FB-89A5-B162341A9FCE}" type="presOf" srcId="{A966D6CC-260A-4DC1-B7C2-E319711F2581}" destId="{F1FAD076-68D1-404E-BF45-A4AA329D59F1}" srcOrd="0" destOrd="0" presId="urn:microsoft.com/office/officeart/2005/8/layout/rings+Icon"/>
    <dgm:cxn modelId="{C1127093-D6B1-4313-B321-8F27727B6B0E}" type="presOf" srcId="{D24A6DE0-57EC-4937-B78A-BFBE8F72873E}" destId="{F151EA75-F730-4218-8697-74DC7D662E98}" srcOrd="0" destOrd="0" presId="urn:microsoft.com/office/officeart/2005/8/layout/rings+Icon"/>
    <dgm:cxn modelId="{1B4C87AC-1DEF-49B1-9803-2B0122F014D6}" srcId="{EDB7DC7E-3C1B-4AFD-B1BD-22B4FB8581FE}" destId="{D24A6DE0-57EC-4937-B78A-BFBE8F72873E}" srcOrd="0" destOrd="0" parTransId="{CF9C4DEA-F9DC-4DF0-9A00-2EDB7A5C58D6}" sibTransId="{AFD94923-7656-4401-919A-DEC5773B4719}"/>
    <dgm:cxn modelId="{A4F633B3-E072-4D13-B1E0-456A988E36F0}" type="presOf" srcId="{EDB7DC7E-3C1B-4AFD-B1BD-22B4FB8581FE}" destId="{139CD85A-5EB2-43D6-BA8A-75FA873647B6}" srcOrd="0" destOrd="0" presId="urn:microsoft.com/office/officeart/2005/8/layout/rings+Icon"/>
    <dgm:cxn modelId="{EC287E2B-8567-461F-A50D-6F2BD3BF45A0}" type="presParOf" srcId="{139CD85A-5EB2-43D6-BA8A-75FA873647B6}" destId="{F151EA75-F730-4218-8697-74DC7D662E98}" srcOrd="0" destOrd="0" presId="urn:microsoft.com/office/officeart/2005/8/layout/rings+Icon"/>
    <dgm:cxn modelId="{E3E516C4-AF8F-43D6-A45D-A97CC9F77644}" type="presParOf" srcId="{139CD85A-5EB2-43D6-BA8A-75FA873647B6}" destId="{0F06E9C4-4B44-4DFD-8768-D9B4499E6D8E}" srcOrd="1" destOrd="0" presId="urn:microsoft.com/office/officeart/2005/8/layout/rings+Icon"/>
    <dgm:cxn modelId="{4F36EFE6-8353-4ACB-B600-987767ECACC2}" type="presParOf" srcId="{139CD85A-5EB2-43D6-BA8A-75FA873647B6}" destId="{F1FAD076-68D1-404E-BF45-A4AA329D59F1}" srcOrd="2"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D23CB8-CF8F-4F7C-B98D-316AFFA6904E}" type="doc">
      <dgm:prSet loTypeId="urn:microsoft.com/office/officeart/2005/8/layout/cycle2" loCatId="cycle" qsTypeId="urn:microsoft.com/office/officeart/2005/8/quickstyle/simple1" qsCatId="simple" csTypeId="urn:microsoft.com/office/officeart/2005/8/colors/accent1_4" csCatId="accent1" phldr="1"/>
      <dgm:spPr/>
      <dgm:t>
        <a:bodyPr/>
        <a:lstStyle/>
        <a:p>
          <a:endParaRPr lang="en-US"/>
        </a:p>
      </dgm:t>
    </dgm:pt>
    <dgm:pt modelId="{587EDBD5-4CF6-4559-ADFE-20F32E52C71F}">
      <dgm:prSet phldrT="[Text]" custT="1"/>
      <dgm:spPr>
        <a:solidFill>
          <a:srgbClr val="183661"/>
        </a:solidFill>
      </dgm:spPr>
      <dgm:t>
        <a:bodyPr/>
        <a:lstStyle/>
        <a:p>
          <a:pPr rtl="0"/>
          <a:r>
            <a:rPr lang="en-US" sz="1600" b="1">
              <a:latin typeface="Montserrat Bold" pitchFamily="2" charset="0"/>
            </a:rPr>
            <a:t>Political</a:t>
          </a:r>
          <a:endParaRPr lang="en-US" sz="1400" b="1">
            <a:latin typeface="Montserrat Bold" pitchFamily="2" charset="0"/>
          </a:endParaRPr>
        </a:p>
      </dgm:t>
    </dgm:pt>
    <dgm:pt modelId="{771CC3BC-88A5-4546-80DA-DAABE3F22340}" type="parTrans" cxnId="{C393FB2E-5936-45C2-B9DB-A58D05D063A4}">
      <dgm:prSet/>
      <dgm:spPr/>
      <dgm:t>
        <a:bodyPr/>
        <a:lstStyle/>
        <a:p>
          <a:endParaRPr lang="en-US"/>
        </a:p>
      </dgm:t>
    </dgm:pt>
    <dgm:pt modelId="{5B7AD5FE-BF93-41A1-8C65-6F3AC1C95034}" type="sibTrans" cxnId="{C393FB2E-5936-45C2-B9DB-A58D05D063A4}">
      <dgm:prSet/>
      <dgm:spPr>
        <a:solidFill>
          <a:srgbClr val="003462"/>
        </a:solidFill>
      </dgm:spPr>
      <dgm:t>
        <a:bodyPr/>
        <a:lstStyle/>
        <a:p>
          <a:endParaRPr lang="en-US"/>
        </a:p>
      </dgm:t>
    </dgm:pt>
    <dgm:pt modelId="{68A3D3AD-C77B-4FDA-8609-D4EE99B06859}">
      <dgm:prSet phldrT="[Text]" custT="1"/>
      <dgm:spPr>
        <a:solidFill>
          <a:srgbClr val="049AD0"/>
        </a:solidFill>
      </dgm:spPr>
      <dgm:t>
        <a:bodyPr/>
        <a:lstStyle/>
        <a:p>
          <a:r>
            <a:rPr lang="en-US" sz="1500">
              <a:latin typeface="Montserrat Bold" pitchFamily="2" charset="0"/>
            </a:rPr>
            <a:t>Legislative</a:t>
          </a:r>
        </a:p>
      </dgm:t>
    </dgm:pt>
    <dgm:pt modelId="{A42D5568-73D8-4606-9B77-5AA5A272840D}" type="parTrans" cxnId="{5103F17A-B0BF-4AC5-9D6B-FF4BE6978CC0}">
      <dgm:prSet/>
      <dgm:spPr/>
      <dgm:t>
        <a:bodyPr/>
        <a:lstStyle/>
        <a:p>
          <a:endParaRPr lang="en-US"/>
        </a:p>
      </dgm:t>
    </dgm:pt>
    <dgm:pt modelId="{C31505F3-08B6-4A70-A053-C8B145089BF1}" type="sibTrans" cxnId="{5103F17A-B0BF-4AC5-9D6B-FF4BE6978CC0}">
      <dgm:prSet/>
      <dgm:spPr>
        <a:solidFill>
          <a:srgbClr val="049AD0"/>
        </a:solidFill>
      </dgm:spPr>
      <dgm:t>
        <a:bodyPr/>
        <a:lstStyle/>
        <a:p>
          <a:endParaRPr lang="en-US"/>
        </a:p>
      </dgm:t>
    </dgm:pt>
    <dgm:pt modelId="{7C0968BA-0701-4CCF-BED8-B4856E75D18A}">
      <dgm:prSet phldrT="[Text]" custT="1"/>
      <dgm:spPr>
        <a:solidFill>
          <a:srgbClr val="3EB2CF"/>
        </a:solidFill>
      </dgm:spPr>
      <dgm:t>
        <a:bodyPr/>
        <a:lstStyle/>
        <a:p>
          <a:r>
            <a:rPr lang="en-US" sz="1500">
              <a:latin typeface="Montserrat Bold" pitchFamily="2" charset="0"/>
            </a:rPr>
            <a:t>Regulatory</a:t>
          </a:r>
        </a:p>
      </dgm:t>
    </dgm:pt>
    <dgm:pt modelId="{3B2CEAF2-9BE9-498D-B4F4-F2F34D704B3B}" type="parTrans" cxnId="{10611106-FEA4-46C7-88E7-8EAB0FB7BA65}">
      <dgm:prSet/>
      <dgm:spPr/>
      <dgm:t>
        <a:bodyPr/>
        <a:lstStyle/>
        <a:p>
          <a:endParaRPr lang="en-US"/>
        </a:p>
      </dgm:t>
    </dgm:pt>
    <dgm:pt modelId="{0C6748A8-0353-41E4-89A9-9627C436499E}" type="sibTrans" cxnId="{10611106-FEA4-46C7-88E7-8EAB0FB7BA65}">
      <dgm:prSet/>
      <dgm:spPr>
        <a:solidFill>
          <a:srgbClr val="3EB2CF"/>
        </a:solidFill>
      </dgm:spPr>
      <dgm:t>
        <a:bodyPr/>
        <a:lstStyle/>
        <a:p>
          <a:endParaRPr lang="en-US"/>
        </a:p>
      </dgm:t>
    </dgm:pt>
    <dgm:pt modelId="{011DC0F1-6DE5-4FC4-8C77-37E80077279B}">
      <dgm:prSet phldrT="[Text]" custT="1"/>
      <dgm:spPr>
        <a:solidFill>
          <a:srgbClr val="6CE5E8"/>
        </a:solidFill>
      </dgm:spPr>
      <dgm:t>
        <a:bodyPr/>
        <a:lstStyle/>
        <a:p>
          <a:r>
            <a:rPr lang="en-US" sz="1400" b="1">
              <a:latin typeface="Montserrat" panose="00000500000000000000" pitchFamily="2" charset="0"/>
            </a:rPr>
            <a:t>Compliance</a:t>
          </a:r>
          <a:endParaRPr lang="en-US" sz="1500" b="1">
            <a:latin typeface="Montserrat" panose="00000500000000000000" pitchFamily="2" charset="0"/>
          </a:endParaRPr>
        </a:p>
      </dgm:t>
    </dgm:pt>
    <dgm:pt modelId="{8DF1A2F0-7F18-4F3F-9CCA-AD0D6BA2BCA7}" type="parTrans" cxnId="{C5257B3B-45A8-4A19-98BC-897215E3657F}">
      <dgm:prSet/>
      <dgm:spPr/>
      <dgm:t>
        <a:bodyPr/>
        <a:lstStyle/>
        <a:p>
          <a:endParaRPr lang="en-US"/>
        </a:p>
      </dgm:t>
    </dgm:pt>
    <dgm:pt modelId="{A1DF78C3-F4EF-460F-83DB-50718BD6C220}" type="sibTrans" cxnId="{C5257B3B-45A8-4A19-98BC-897215E3657F}">
      <dgm:prSet/>
      <dgm:spPr>
        <a:solidFill>
          <a:srgbClr val="6CE5E8"/>
        </a:solidFill>
      </dgm:spPr>
      <dgm:t>
        <a:bodyPr/>
        <a:lstStyle/>
        <a:p>
          <a:endParaRPr lang="en-US"/>
        </a:p>
      </dgm:t>
    </dgm:pt>
    <dgm:pt modelId="{47673414-9924-402D-B6CC-42834B24A257}">
      <dgm:prSet phldrT="[Text]" custT="1"/>
      <dgm:spPr>
        <a:solidFill>
          <a:srgbClr val="A5D7EF"/>
        </a:solidFill>
      </dgm:spPr>
      <dgm:t>
        <a:bodyPr/>
        <a:lstStyle/>
        <a:p>
          <a:r>
            <a:rPr lang="en-US" sz="1500" b="1">
              <a:latin typeface="Montserrat" panose="00000500000000000000" pitchFamily="2" charset="0"/>
            </a:rPr>
            <a:t>Legal</a:t>
          </a:r>
        </a:p>
      </dgm:t>
    </dgm:pt>
    <dgm:pt modelId="{65B3E81C-4AD1-420F-94BC-690BEEF42277}" type="sibTrans" cxnId="{FF37F8B1-39B0-4DEB-8BFC-09C87B19B357}">
      <dgm:prSet/>
      <dgm:spPr>
        <a:solidFill>
          <a:srgbClr val="A5D7EF"/>
        </a:solidFill>
      </dgm:spPr>
      <dgm:t>
        <a:bodyPr/>
        <a:lstStyle/>
        <a:p>
          <a:endParaRPr lang="en-US"/>
        </a:p>
      </dgm:t>
    </dgm:pt>
    <dgm:pt modelId="{5CE6A1FE-DDAA-428B-99F6-B3FB095C99D5}" type="parTrans" cxnId="{FF37F8B1-39B0-4DEB-8BFC-09C87B19B357}">
      <dgm:prSet/>
      <dgm:spPr/>
      <dgm:t>
        <a:bodyPr/>
        <a:lstStyle/>
        <a:p>
          <a:endParaRPr lang="en-US"/>
        </a:p>
      </dgm:t>
    </dgm:pt>
    <dgm:pt modelId="{0D1A393C-182C-4C6C-B053-ADF2BAAC7062}">
      <dgm:prSet custT="1"/>
      <dgm:spPr>
        <a:solidFill>
          <a:srgbClr val="006975"/>
        </a:solidFill>
      </dgm:spPr>
      <dgm:t>
        <a:bodyPr/>
        <a:lstStyle/>
        <a:p>
          <a:r>
            <a:rPr lang="en-US" sz="1300">
              <a:latin typeface="Montserrat Bold" pitchFamily="2" charset="0"/>
            </a:rPr>
            <a:t>Grassroots Mobilization </a:t>
          </a:r>
        </a:p>
      </dgm:t>
    </dgm:pt>
    <dgm:pt modelId="{D9DEE176-C558-4B48-8820-1C50BFDACE88}" type="parTrans" cxnId="{28C6765B-564A-4254-AF63-6B209725318B}">
      <dgm:prSet/>
      <dgm:spPr/>
      <dgm:t>
        <a:bodyPr/>
        <a:lstStyle/>
        <a:p>
          <a:endParaRPr lang="en-US"/>
        </a:p>
      </dgm:t>
    </dgm:pt>
    <dgm:pt modelId="{C60F25A8-47F1-42DA-A2B6-1A8D5BC5A38F}" type="sibTrans" cxnId="{28C6765B-564A-4254-AF63-6B209725318B}">
      <dgm:prSet/>
      <dgm:spPr>
        <a:solidFill>
          <a:srgbClr val="006975"/>
        </a:solidFill>
      </dgm:spPr>
      <dgm:t>
        <a:bodyPr/>
        <a:lstStyle/>
        <a:p>
          <a:endParaRPr lang="en-US"/>
        </a:p>
      </dgm:t>
    </dgm:pt>
    <dgm:pt modelId="{D8F49AB7-7CDA-45F4-A944-3FABE1B01A2A}" type="pres">
      <dgm:prSet presAssocID="{1FD23CB8-CF8F-4F7C-B98D-316AFFA6904E}" presName="cycle" presStyleCnt="0">
        <dgm:presLayoutVars>
          <dgm:dir/>
          <dgm:resizeHandles val="exact"/>
        </dgm:presLayoutVars>
      </dgm:prSet>
      <dgm:spPr/>
    </dgm:pt>
    <dgm:pt modelId="{E8AB2F5C-4A7B-4F8C-88E5-269915EDD02A}" type="pres">
      <dgm:prSet presAssocID="{587EDBD5-4CF6-4559-ADFE-20F32E52C71F}" presName="node" presStyleLbl="node1" presStyleIdx="0" presStyleCnt="6" custScaleX="110081" custScaleY="78942" custRadScaleRad="109671" custRadScaleInc="-259">
        <dgm:presLayoutVars>
          <dgm:bulletEnabled val="1"/>
        </dgm:presLayoutVars>
      </dgm:prSet>
      <dgm:spPr/>
    </dgm:pt>
    <dgm:pt modelId="{D7A49F68-14AC-4166-AA37-F33732EED877}" type="pres">
      <dgm:prSet presAssocID="{5B7AD5FE-BF93-41A1-8C65-6F3AC1C95034}" presName="sibTrans" presStyleLbl="sibTrans2D1" presStyleIdx="0" presStyleCnt="6"/>
      <dgm:spPr/>
    </dgm:pt>
    <dgm:pt modelId="{B37F4B70-6EB8-4A63-A16D-56092CBE3F36}" type="pres">
      <dgm:prSet presAssocID="{5B7AD5FE-BF93-41A1-8C65-6F3AC1C95034}" presName="connectorText" presStyleLbl="sibTrans2D1" presStyleIdx="0" presStyleCnt="6"/>
      <dgm:spPr/>
    </dgm:pt>
    <dgm:pt modelId="{983649D1-75C1-48B9-A7C8-0595C9D8746E}" type="pres">
      <dgm:prSet presAssocID="{0D1A393C-182C-4C6C-B053-ADF2BAAC7062}" presName="node" presStyleLbl="node1" presStyleIdx="1" presStyleCnt="6" custScaleX="117236" custScaleY="85742" custRadScaleRad="103176" custRadScaleInc="-12417">
        <dgm:presLayoutVars>
          <dgm:bulletEnabled val="1"/>
        </dgm:presLayoutVars>
      </dgm:prSet>
      <dgm:spPr/>
    </dgm:pt>
    <dgm:pt modelId="{553DF68C-DF56-43CA-830E-F22B0B446BD2}" type="pres">
      <dgm:prSet presAssocID="{C60F25A8-47F1-42DA-A2B6-1A8D5BC5A38F}" presName="sibTrans" presStyleLbl="sibTrans2D1" presStyleIdx="1" presStyleCnt="6"/>
      <dgm:spPr/>
    </dgm:pt>
    <dgm:pt modelId="{414C177F-18A0-4929-BB7D-7F636C37856B}" type="pres">
      <dgm:prSet presAssocID="{C60F25A8-47F1-42DA-A2B6-1A8D5BC5A38F}" presName="connectorText" presStyleLbl="sibTrans2D1" presStyleIdx="1" presStyleCnt="6"/>
      <dgm:spPr/>
    </dgm:pt>
    <dgm:pt modelId="{A3A6D7A6-872A-465A-ABDF-DD34C7FB634A}" type="pres">
      <dgm:prSet presAssocID="{68A3D3AD-C77B-4FDA-8609-D4EE99B06859}" presName="node" presStyleLbl="node1" presStyleIdx="2" presStyleCnt="6" custScaleX="103214" custScaleY="79549">
        <dgm:presLayoutVars>
          <dgm:bulletEnabled val="1"/>
        </dgm:presLayoutVars>
      </dgm:prSet>
      <dgm:spPr/>
    </dgm:pt>
    <dgm:pt modelId="{A97ECA4B-B5C7-4F09-A3B7-0DABB6928E7A}" type="pres">
      <dgm:prSet presAssocID="{C31505F3-08B6-4A70-A053-C8B145089BF1}" presName="sibTrans" presStyleLbl="sibTrans2D1" presStyleIdx="2" presStyleCnt="6"/>
      <dgm:spPr/>
    </dgm:pt>
    <dgm:pt modelId="{237674AC-5A28-4D8B-9173-5DC89687351D}" type="pres">
      <dgm:prSet presAssocID="{C31505F3-08B6-4A70-A053-C8B145089BF1}" presName="connectorText" presStyleLbl="sibTrans2D1" presStyleIdx="2" presStyleCnt="6"/>
      <dgm:spPr/>
    </dgm:pt>
    <dgm:pt modelId="{C3394A99-5988-4F71-A499-3001F66AC2A7}" type="pres">
      <dgm:prSet presAssocID="{7C0968BA-0701-4CCF-BED8-B4856E75D18A}" presName="node" presStyleLbl="node1" presStyleIdx="3" presStyleCnt="6" custScaleX="110163" custScaleY="67942" custRadScaleRad="84453" custRadScaleInc="399">
        <dgm:presLayoutVars>
          <dgm:bulletEnabled val="1"/>
        </dgm:presLayoutVars>
      </dgm:prSet>
      <dgm:spPr/>
    </dgm:pt>
    <dgm:pt modelId="{17BEAFE4-BD77-440C-AEB2-233403187492}" type="pres">
      <dgm:prSet presAssocID="{0C6748A8-0353-41E4-89A9-9627C436499E}" presName="sibTrans" presStyleLbl="sibTrans2D1" presStyleIdx="3" presStyleCnt="6"/>
      <dgm:spPr/>
    </dgm:pt>
    <dgm:pt modelId="{D8D6A588-56B1-4DFB-A830-CDF2D32853E3}" type="pres">
      <dgm:prSet presAssocID="{0C6748A8-0353-41E4-89A9-9627C436499E}" presName="connectorText" presStyleLbl="sibTrans2D1" presStyleIdx="3" presStyleCnt="6"/>
      <dgm:spPr/>
    </dgm:pt>
    <dgm:pt modelId="{95F255D2-2793-4866-A4B6-18EFAFBE02D5}" type="pres">
      <dgm:prSet presAssocID="{47673414-9924-402D-B6CC-42834B24A257}" presName="node" presStyleLbl="node1" presStyleIdx="4" presStyleCnt="6" custScaleX="108851" custScaleY="77206" custRadScaleRad="97403" custRadScaleInc="11835">
        <dgm:presLayoutVars>
          <dgm:bulletEnabled val="1"/>
        </dgm:presLayoutVars>
      </dgm:prSet>
      <dgm:spPr/>
    </dgm:pt>
    <dgm:pt modelId="{DF3D4DAC-7A67-43BC-99F3-42F33018D15E}" type="pres">
      <dgm:prSet presAssocID="{65B3E81C-4AD1-420F-94BC-690BEEF42277}" presName="sibTrans" presStyleLbl="sibTrans2D1" presStyleIdx="4" presStyleCnt="6"/>
      <dgm:spPr/>
    </dgm:pt>
    <dgm:pt modelId="{8F247E2E-96EE-4D4E-BDC8-0808B2DE4E6E}" type="pres">
      <dgm:prSet presAssocID="{65B3E81C-4AD1-420F-94BC-690BEEF42277}" presName="connectorText" presStyleLbl="sibTrans2D1" presStyleIdx="4" presStyleCnt="6"/>
      <dgm:spPr/>
    </dgm:pt>
    <dgm:pt modelId="{2ACE70AC-9A35-4EE9-981C-817622DA0047}" type="pres">
      <dgm:prSet presAssocID="{011DC0F1-6DE5-4FC4-8C77-37E80077279B}" presName="node" presStyleLbl="node1" presStyleIdx="5" presStyleCnt="6" custScaleX="116612" custScaleY="77871" custRadScaleRad="105507" custRadScaleInc="13767">
        <dgm:presLayoutVars>
          <dgm:bulletEnabled val="1"/>
        </dgm:presLayoutVars>
      </dgm:prSet>
      <dgm:spPr/>
    </dgm:pt>
    <dgm:pt modelId="{CAF9CF62-8D97-435C-A438-F94D161B1937}" type="pres">
      <dgm:prSet presAssocID="{A1DF78C3-F4EF-460F-83DB-50718BD6C220}" presName="sibTrans" presStyleLbl="sibTrans2D1" presStyleIdx="5" presStyleCnt="6"/>
      <dgm:spPr/>
    </dgm:pt>
    <dgm:pt modelId="{FBF47B81-A462-468E-B8E9-BFB1B99BF207}" type="pres">
      <dgm:prSet presAssocID="{A1DF78C3-F4EF-460F-83DB-50718BD6C220}" presName="connectorText" presStyleLbl="sibTrans2D1" presStyleIdx="5" presStyleCnt="6"/>
      <dgm:spPr/>
    </dgm:pt>
  </dgm:ptLst>
  <dgm:cxnLst>
    <dgm:cxn modelId="{DFE37603-60BC-44C1-AA0F-17FB733417A4}" type="presOf" srcId="{65B3E81C-4AD1-420F-94BC-690BEEF42277}" destId="{DF3D4DAC-7A67-43BC-99F3-42F33018D15E}" srcOrd="0" destOrd="0" presId="urn:microsoft.com/office/officeart/2005/8/layout/cycle2"/>
    <dgm:cxn modelId="{10611106-FEA4-46C7-88E7-8EAB0FB7BA65}" srcId="{1FD23CB8-CF8F-4F7C-B98D-316AFFA6904E}" destId="{7C0968BA-0701-4CCF-BED8-B4856E75D18A}" srcOrd="3" destOrd="0" parTransId="{3B2CEAF2-9BE9-498D-B4F4-F2F34D704B3B}" sibTransId="{0C6748A8-0353-41E4-89A9-9627C436499E}"/>
    <dgm:cxn modelId="{A2258111-BB25-449C-960E-2652B9BABD86}" type="presOf" srcId="{0D1A393C-182C-4C6C-B053-ADF2BAAC7062}" destId="{983649D1-75C1-48B9-A7C8-0595C9D8746E}" srcOrd="0" destOrd="0" presId="urn:microsoft.com/office/officeart/2005/8/layout/cycle2"/>
    <dgm:cxn modelId="{9B369626-046F-4535-9ABB-4062574F9912}" type="presOf" srcId="{A1DF78C3-F4EF-460F-83DB-50718BD6C220}" destId="{FBF47B81-A462-468E-B8E9-BFB1B99BF207}" srcOrd="1" destOrd="0" presId="urn:microsoft.com/office/officeart/2005/8/layout/cycle2"/>
    <dgm:cxn modelId="{C393FB2E-5936-45C2-B9DB-A58D05D063A4}" srcId="{1FD23CB8-CF8F-4F7C-B98D-316AFFA6904E}" destId="{587EDBD5-4CF6-4559-ADFE-20F32E52C71F}" srcOrd="0" destOrd="0" parTransId="{771CC3BC-88A5-4546-80DA-DAABE3F22340}" sibTransId="{5B7AD5FE-BF93-41A1-8C65-6F3AC1C95034}"/>
    <dgm:cxn modelId="{FB5A6737-70C5-4095-B7FD-E8D7FC8ED043}" type="presOf" srcId="{0C6748A8-0353-41E4-89A9-9627C436499E}" destId="{17BEAFE4-BD77-440C-AEB2-233403187492}" srcOrd="0" destOrd="0" presId="urn:microsoft.com/office/officeart/2005/8/layout/cycle2"/>
    <dgm:cxn modelId="{FB351638-1C89-449C-9C02-7350194CFC26}" type="presOf" srcId="{0C6748A8-0353-41E4-89A9-9627C436499E}" destId="{D8D6A588-56B1-4DFB-A830-CDF2D32853E3}" srcOrd="1" destOrd="0" presId="urn:microsoft.com/office/officeart/2005/8/layout/cycle2"/>
    <dgm:cxn modelId="{C5257B3B-45A8-4A19-98BC-897215E3657F}" srcId="{1FD23CB8-CF8F-4F7C-B98D-316AFFA6904E}" destId="{011DC0F1-6DE5-4FC4-8C77-37E80077279B}" srcOrd="5" destOrd="0" parTransId="{8DF1A2F0-7F18-4F3F-9CCA-AD0D6BA2BCA7}" sibTransId="{A1DF78C3-F4EF-460F-83DB-50718BD6C220}"/>
    <dgm:cxn modelId="{28C6765B-564A-4254-AF63-6B209725318B}" srcId="{1FD23CB8-CF8F-4F7C-B98D-316AFFA6904E}" destId="{0D1A393C-182C-4C6C-B053-ADF2BAAC7062}" srcOrd="1" destOrd="0" parTransId="{D9DEE176-C558-4B48-8820-1C50BFDACE88}" sibTransId="{C60F25A8-47F1-42DA-A2B6-1A8D5BC5A38F}"/>
    <dgm:cxn modelId="{F6D7D663-D6EB-4123-9AC2-3F9206CF4C77}" type="presOf" srcId="{C60F25A8-47F1-42DA-A2B6-1A8D5BC5A38F}" destId="{553DF68C-DF56-43CA-830E-F22B0B446BD2}" srcOrd="0" destOrd="0" presId="urn:microsoft.com/office/officeart/2005/8/layout/cycle2"/>
    <dgm:cxn modelId="{D162FC64-94A2-4533-A502-A95C356F682E}" type="presOf" srcId="{1FD23CB8-CF8F-4F7C-B98D-316AFFA6904E}" destId="{D8F49AB7-7CDA-45F4-A944-3FABE1B01A2A}" srcOrd="0" destOrd="0" presId="urn:microsoft.com/office/officeart/2005/8/layout/cycle2"/>
    <dgm:cxn modelId="{9B1F5771-D75F-47B3-AED5-23CB63DF8371}" type="presOf" srcId="{5B7AD5FE-BF93-41A1-8C65-6F3AC1C95034}" destId="{B37F4B70-6EB8-4A63-A16D-56092CBE3F36}" srcOrd="1" destOrd="0" presId="urn:microsoft.com/office/officeart/2005/8/layout/cycle2"/>
    <dgm:cxn modelId="{5103F17A-B0BF-4AC5-9D6B-FF4BE6978CC0}" srcId="{1FD23CB8-CF8F-4F7C-B98D-316AFFA6904E}" destId="{68A3D3AD-C77B-4FDA-8609-D4EE99B06859}" srcOrd="2" destOrd="0" parTransId="{A42D5568-73D8-4606-9B77-5AA5A272840D}" sibTransId="{C31505F3-08B6-4A70-A053-C8B145089BF1}"/>
    <dgm:cxn modelId="{06810285-726C-4251-AA3C-F583FBEA336C}" type="presOf" srcId="{7C0968BA-0701-4CCF-BED8-B4856E75D18A}" destId="{C3394A99-5988-4F71-A499-3001F66AC2A7}" srcOrd="0" destOrd="0" presId="urn:microsoft.com/office/officeart/2005/8/layout/cycle2"/>
    <dgm:cxn modelId="{B511148E-F64B-4B09-9B9C-7B28C85D3CD9}" type="presOf" srcId="{C60F25A8-47F1-42DA-A2B6-1A8D5BC5A38F}" destId="{414C177F-18A0-4929-BB7D-7F636C37856B}" srcOrd="1" destOrd="0" presId="urn:microsoft.com/office/officeart/2005/8/layout/cycle2"/>
    <dgm:cxn modelId="{6F414399-97F7-4FC0-A3C6-50BEDAE69478}" type="presOf" srcId="{68A3D3AD-C77B-4FDA-8609-D4EE99B06859}" destId="{A3A6D7A6-872A-465A-ABDF-DD34C7FB634A}" srcOrd="0" destOrd="0" presId="urn:microsoft.com/office/officeart/2005/8/layout/cycle2"/>
    <dgm:cxn modelId="{FF37F8B1-39B0-4DEB-8BFC-09C87B19B357}" srcId="{1FD23CB8-CF8F-4F7C-B98D-316AFFA6904E}" destId="{47673414-9924-402D-B6CC-42834B24A257}" srcOrd="4" destOrd="0" parTransId="{5CE6A1FE-DDAA-428B-99F6-B3FB095C99D5}" sibTransId="{65B3E81C-4AD1-420F-94BC-690BEEF42277}"/>
    <dgm:cxn modelId="{45FB58B6-89B1-47DE-A146-3D1B74661156}" type="presOf" srcId="{65B3E81C-4AD1-420F-94BC-690BEEF42277}" destId="{8F247E2E-96EE-4D4E-BDC8-0808B2DE4E6E}" srcOrd="1" destOrd="0" presId="urn:microsoft.com/office/officeart/2005/8/layout/cycle2"/>
    <dgm:cxn modelId="{44D82BBB-2B9C-4982-B585-C30B5A37533D}" type="presOf" srcId="{C31505F3-08B6-4A70-A053-C8B145089BF1}" destId="{A97ECA4B-B5C7-4F09-A3B7-0DABB6928E7A}" srcOrd="0" destOrd="0" presId="urn:microsoft.com/office/officeart/2005/8/layout/cycle2"/>
    <dgm:cxn modelId="{B167C7D3-2613-4456-833E-D7CA97692DA5}" type="presOf" srcId="{587EDBD5-4CF6-4559-ADFE-20F32E52C71F}" destId="{E8AB2F5C-4A7B-4F8C-88E5-269915EDD02A}" srcOrd="0" destOrd="0" presId="urn:microsoft.com/office/officeart/2005/8/layout/cycle2"/>
    <dgm:cxn modelId="{7D3B34DB-0ED7-48A8-92C9-1B8920C3182E}" type="presOf" srcId="{011DC0F1-6DE5-4FC4-8C77-37E80077279B}" destId="{2ACE70AC-9A35-4EE9-981C-817622DA0047}" srcOrd="0" destOrd="0" presId="urn:microsoft.com/office/officeart/2005/8/layout/cycle2"/>
    <dgm:cxn modelId="{906516DF-BF28-4CBE-A52B-82AD64A189D7}" type="presOf" srcId="{5B7AD5FE-BF93-41A1-8C65-6F3AC1C95034}" destId="{D7A49F68-14AC-4166-AA37-F33732EED877}" srcOrd="0" destOrd="0" presId="urn:microsoft.com/office/officeart/2005/8/layout/cycle2"/>
    <dgm:cxn modelId="{353CB9F0-81DC-4033-AC7C-63365CE4B02C}" type="presOf" srcId="{C31505F3-08B6-4A70-A053-C8B145089BF1}" destId="{237674AC-5A28-4D8B-9173-5DC89687351D}" srcOrd="1" destOrd="0" presId="urn:microsoft.com/office/officeart/2005/8/layout/cycle2"/>
    <dgm:cxn modelId="{035595F7-3AB3-4E8E-B5AA-B57E8140A6D4}" type="presOf" srcId="{A1DF78C3-F4EF-460F-83DB-50718BD6C220}" destId="{CAF9CF62-8D97-435C-A438-F94D161B1937}" srcOrd="0" destOrd="0" presId="urn:microsoft.com/office/officeart/2005/8/layout/cycle2"/>
    <dgm:cxn modelId="{B3F81EF8-2463-4E90-935F-CD2CE748459C}" type="presOf" srcId="{47673414-9924-402D-B6CC-42834B24A257}" destId="{95F255D2-2793-4866-A4B6-18EFAFBE02D5}" srcOrd="0" destOrd="0" presId="urn:microsoft.com/office/officeart/2005/8/layout/cycle2"/>
    <dgm:cxn modelId="{A6711CBB-6AC0-4858-B443-6F1891AA2B94}" type="presParOf" srcId="{D8F49AB7-7CDA-45F4-A944-3FABE1B01A2A}" destId="{E8AB2F5C-4A7B-4F8C-88E5-269915EDD02A}" srcOrd="0" destOrd="0" presId="urn:microsoft.com/office/officeart/2005/8/layout/cycle2"/>
    <dgm:cxn modelId="{CFCED468-B3EB-46EF-9F83-BE11951A8A67}" type="presParOf" srcId="{D8F49AB7-7CDA-45F4-A944-3FABE1B01A2A}" destId="{D7A49F68-14AC-4166-AA37-F33732EED877}" srcOrd="1" destOrd="0" presId="urn:microsoft.com/office/officeart/2005/8/layout/cycle2"/>
    <dgm:cxn modelId="{7F5F9C52-DB63-4743-8B59-B0B832794C97}" type="presParOf" srcId="{D7A49F68-14AC-4166-AA37-F33732EED877}" destId="{B37F4B70-6EB8-4A63-A16D-56092CBE3F36}" srcOrd="0" destOrd="0" presId="urn:microsoft.com/office/officeart/2005/8/layout/cycle2"/>
    <dgm:cxn modelId="{64976B09-1DCC-4AE4-971E-4A276BC2AEDD}" type="presParOf" srcId="{D8F49AB7-7CDA-45F4-A944-3FABE1B01A2A}" destId="{983649D1-75C1-48B9-A7C8-0595C9D8746E}" srcOrd="2" destOrd="0" presId="urn:microsoft.com/office/officeart/2005/8/layout/cycle2"/>
    <dgm:cxn modelId="{4514C981-AE12-4F22-88C6-05EFDD939C1E}" type="presParOf" srcId="{D8F49AB7-7CDA-45F4-A944-3FABE1B01A2A}" destId="{553DF68C-DF56-43CA-830E-F22B0B446BD2}" srcOrd="3" destOrd="0" presId="urn:microsoft.com/office/officeart/2005/8/layout/cycle2"/>
    <dgm:cxn modelId="{39A5E1DF-DD95-4706-B724-0E30C884CC6D}" type="presParOf" srcId="{553DF68C-DF56-43CA-830E-F22B0B446BD2}" destId="{414C177F-18A0-4929-BB7D-7F636C37856B}" srcOrd="0" destOrd="0" presId="urn:microsoft.com/office/officeart/2005/8/layout/cycle2"/>
    <dgm:cxn modelId="{3A67D974-D741-412F-ABD0-EC0E0F7AAC63}" type="presParOf" srcId="{D8F49AB7-7CDA-45F4-A944-3FABE1B01A2A}" destId="{A3A6D7A6-872A-465A-ABDF-DD34C7FB634A}" srcOrd="4" destOrd="0" presId="urn:microsoft.com/office/officeart/2005/8/layout/cycle2"/>
    <dgm:cxn modelId="{9A9A21D5-7BAE-4DC6-92A0-B545264B4248}" type="presParOf" srcId="{D8F49AB7-7CDA-45F4-A944-3FABE1B01A2A}" destId="{A97ECA4B-B5C7-4F09-A3B7-0DABB6928E7A}" srcOrd="5" destOrd="0" presId="urn:microsoft.com/office/officeart/2005/8/layout/cycle2"/>
    <dgm:cxn modelId="{D8FD5213-89E0-454C-940A-6944B6774B9A}" type="presParOf" srcId="{A97ECA4B-B5C7-4F09-A3B7-0DABB6928E7A}" destId="{237674AC-5A28-4D8B-9173-5DC89687351D}" srcOrd="0" destOrd="0" presId="urn:microsoft.com/office/officeart/2005/8/layout/cycle2"/>
    <dgm:cxn modelId="{B97C2F6E-EA72-4F9B-A2D7-658355134BDB}" type="presParOf" srcId="{D8F49AB7-7CDA-45F4-A944-3FABE1B01A2A}" destId="{C3394A99-5988-4F71-A499-3001F66AC2A7}" srcOrd="6" destOrd="0" presId="urn:microsoft.com/office/officeart/2005/8/layout/cycle2"/>
    <dgm:cxn modelId="{819D6329-9FD2-4ADB-B6C9-07C5D25042C8}" type="presParOf" srcId="{D8F49AB7-7CDA-45F4-A944-3FABE1B01A2A}" destId="{17BEAFE4-BD77-440C-AEB2-233403187492}" srcOrd="7" destOrd="0" presId="urn:microsoft.com/office/officeart/2005/8/layout/cycle2"/>
    <dgm:cxn modelId="{FF4F24B9-840C-43E5-A18A-A194A80D9E42}" type="presParOf" srcId="{17BEAFE4-BD77-440C-AEB2-233403187492}" destId="{D8D6A588-56B1-4DFB-A830-CDF2D32853E3}" srcOrd="0" destOrd="0" presId="urn:microsoft.com/office/officeart/2005/8/layout/cycle2"/>
    <dgm:cxn modelId="{F1054085-1E26-4CC8-9B6A-A91B65037553}" type="presParOf" srcId="{D8F49AB7-7CDA-45F4-A944-3FABE1B01A2A}" destId="{95F255D2-2793-4866-A4B6-18EFAFBE02D5}" srcOrd="8" destOrd="0" presId="urn:microsoft.com/office/officeart/2005/8/layout/cycle2"/>
    <dgm:cxn modelId="{A33E9B5A-3DAC-4BAF-A6BD-193A8B1FB3A8}" type="presParOf" srcId="{D8F49AB7-7CDA-45F4-A944-3FABE1B01A2A}" destId="{DF3D4DAC-7A67-43BC-99F3-42F33018D15E}" srcOrd="9" destOrd="0" presId="urn:microsoft.com/office/officeart/2005/8/layout/cycle2"/>
    <dgm:cxn modelId="{59AD48D6-0CF3-4C23-86CF-55DADFCCA4DF}" type="presParOf" srcId="{DF3D4DAC-7A67-43BC-99F3-42F33018D15E}" destId="{8F247E2E-96EE-4D4E-BDC8-0808B2DE4E6E}" srcOrd="0" destOrd="0" presId="urn:microsoft.com/office/officeart/2005/8/layout/cycle2"/>
    <dgm:cxn modelId="{AE9F71EE-93BF-4291-B9F7-BDCD4C5A9BB8}" type="presParOf" srcId="{D8F49AB7-7CDA-45F4-A944-3FABE1B01A2A}" destId="{2ACE70AC-9A35-4EE9-981C-817622DA0047}" srcOrd="10" destOrd="0" presId="urn:microsoft.com/office/officeart/2005/8/layout/cycle2"/>
    <dgm:cxn modelId="{B12C35EB-E2B0-4B49-88FD-B62C2CDE1909}" type="presParOf" srcId="{D8F49AB7-7CDA-45F4-A944-3FABE1B01A2A}" destId="{CAF9CF62-8D97-435C-A438-F94D161B1937}" srcOrd="11" destOrd="0" presId="urn:microsoft.com/office/officeart/2005/8/layout/cycle2"/>
    <dgm:cxn modelId="{CBDE0BC2-B820-448C-A2B0-6FCF8782C0CE}" type="presParOf" srcId="{CAF9CF62-8D97-435C-A438-F94D161B1937}" destId="{FBF47B81-A462-468E-B8E9-BFB1B99BF207}" srcOrd="0" destOrd="0" presId="urn:microsoft.com/office/officeart/2005/8/layout/cycle2"/>
  </dgm:cxnLst>
  <dgm:bg>
    <a:no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520DF51-3933-4CE0-B993-B2764BEE68B4}" type="doc">
      <dgm:prSet loTypeId="urn:microsoft.com/office/officeart/2008/layout/LinedList" loCatId="list" qsTypeId="urn:microsoft.com/office/officeart/2005/8/quickstyle/simple1" qsCatId="simple" csTypeId="urn:microsoft.com/office/officeart/2005/8/colors/accent1_3" csCatId="accent1" phldr="1"/>
      <dgm:spPr/>
      <dgm:t>
        <a:bodyPr/>
        <a:lstStyle/>
        <a:p>
          <a:endParaRPr lang="en-US"/>
        </a:p>
      </dgm:t>
    </dgm:pt>
    <dgm:pt modelId="{635E9322-CD0F-4C09-8D24-3940457C2BE3}">
      <dgm:prSet/>
      <dgm:spPr/>
      <dgm:t>
        <a:bodyPr/>
        <a:lstStyle/>
        <a:p>
          <a:r>
            <a:rPr lang="en-US" dirty="0">
              <a:solidFill>
                <a:srgbClr val="002060"/>
              </a:solidFill>
              <a:latin typeface="Avenir Book"/>
            </a:rPr>
            <a:t>The League Insider (high-level events and updates shared every Tuesday and Thursday)</a:t>
          </a:r>
        </a:p>
      </dgm:t>
    </dgm:pt>
    <dgm:pt modelId="{93079037-52A3-4CBE-8723-92BF999A8B9C}" type="parTrans" cxnId="{F86B86D1-6C92-4C98-8157-D9FD9D98FD66}">
      <dgm:prSet/>
      <dgm:spPr/>
      <dgm:t>
        <a:bodyPr/>
        <a:lstStyle/>
        <a:p>
          <a:endParaRPr lang="en-US"/>
        </a:p>
      </dgm:t>
    </dgm:pt>
    <dgm:pt modelId="{05CD0B94-8E62-44EF-95DA-F216FED435AD}" type="sibTrans" cxnId="{F86B86D1-6C92-4C98-8157-D9FD9D98FD66}">
      <dgm:prSet/>
      <dgm:spPr/>
      <dgm:t>
        <a:bodyPr/>
        <a:lstStyle/>
        <a:p>
          <a:endParaRPr lang="en-US"/>
        </a:p>
      </dgm:t>
    </dgm:pt>
    <dgm:pt modelId="{9B530B42-A7F7-4EAD-B086-2EEEC3CC5849}">
      <dgm:prSet/>
      <dgm:spPr/>
      <dgm:t>
        <a:bodyPr/>
        <a:lstStyle/>
        <a:p>
          <a:r>
            <a:rPr lang="en-US" dirty="0">
              <a:solidFill>
                <a:srgbClr val="002060"/>
              </a:solidFill>
              <a:latin typeface="Avenir Book"/>
            </a:rPr>
            <a:t>Compliance Corner (compliance and risk newsletter shared every other Wednesday)</a:t>
          </a:r>
        </a:p>
      </dgm:t>
    </dgm:pt>
    <dgm:pt modelId="{EA44076D-A554-4704-82C1-B22A4DFA4F2E}" type="parTrans" cxnId="{618B2617-A9A2-4801-BFAC-C468E3F35B47}">
      <dgm:prSet/>
      <dgm:spPr/>
      <dgm:t>
        <a:bodyPr/>
        <a:lstStyle/>
        <a:p>
          <a:endParaRPr lang="en-US"/>
        </a:p>
      </dgm:t>
    </dgm:pt>
    <dgm:pt modelId="{DE56485C-2730-4A7C-927D-55313DE40870}" type="sibTrans" cxnId="{618B2617-A9A2-4801-BFAC-C468E3F35B47}">
      <dgm:prSet/>
      <dgm:spPr/>
      <dgm:t>
        <a:bodyPr/>
        <a:lstStyle/>
        <a:p>
          <a:endParaRPr lang="en-US"/>
        </a:p>
      </dgm:t>
    </dgm:pt>
    <dgm:pt modelId="{B7504E80-0050-4EE9-A545-27D3DFE196B7}">
      <dgm:prSet/>
      <dgm:spPr/>
      <dgm:t>
        <a:bodyPr/>
        <a:lstStyle/>
        <a:p>
          <a:r>
            <a:rPr lang="en-US" i="1" dirty="0">
              <a:solidFill>
                <a:srgbClr val="002060"/>
              </a:solidFill>
              <a:latin typeface="Avenir Book"/>
            </a:rPr>
            <a:t>LEVERAGE </a:t>
          </a:r>
          <a:r>
            <a:rPr lang="en-US" dirty="0">
              <a:solidFill>
                <a:srgbClr val="002060"/>
              </a:solidFill>
              <a:latin typeface="Avenir Book"/>
            </a:rPr>
            <a:t>Monthly (products and solutions-oriented information shared monthly)</a:t>
          </a:r>
        </a:p>
      </dgm:t>
    </dgm:pt>
    <dgm:pt modelId="{EE2903EA-B772-460F-BC2F-EBC7935166B1}" type="parTrans" cxnId="{36DB67DC-2077-45DC-8768-CE2991033363}">
      <dgm:prSet/>
      <dgm:spPr/>
      <dgm:t>
        <a:bodyPr/>
        <a:lstStyle/>
        <a:p>
          <a:endParaRPr lang="en-US"/>
        </a:p>
      </dgm:t>
    </dgm:pt>
    <dgm:pt modelId="{19CF47D8-9A52-4717-9D74-44FD4A21C263}" type="sibTrans" cxnId="{36DB67DC-2077-45DC-8768-CE2991033363}">
      <dgm:prSet/>
      <dgm:spPr/>
      <dgm:t>
        <a:bodyPr/>
        <a:lstStyle/>
        <a:p>
          <a:endParaRPr lang="en-US"/>
        </a:p>
      </dgm:t>
    </dgm:pt>
    <dgm:pt modelId="{8E430B10-25FD-4331-9A6C-37030DEC5F0A}">
      <dgm:prSet phldr="0"/>
      <dgm:spPr/>
      <dgm:t>
        <a:bodyPr/>
        <a:lstStyle/>
        <a:p>
          <a:pPr rtl="0"/>
          <a:r>
            <a:rPr lang="en-US" dirty="0">
              <a:solidFill>
                <a:srgbClr val="002060"/>
              </a:solidFill>
              <a:latin typeface="Avenir Book"/>
              <a:ea typeface="Calibri"/>
              <a:cs typeface="Calibri"/>
            </a:rPr>
            <a:t>Biweekly Beeler Brief (executive-level newsletter shared every other Monday)</a:t>
          </a:r>
          <a:endParaRPr lang="en-US" dirty="0">
            <a:solidFill>
              <a:srgbClr val="002060"/>
            </a:solidFill>
            <a:latin typeface="Avenir Book"/>
          </a:endParaRPr>
        </a:p>
      </dgm:t>
    </dgm:pt>
    <dgm:pt modelId="{C096B93C-AC18-46A6-B170-BF20225429A8}" type="parTrans" cxnId="{1A3DF222-85F6-4D50-8E68-1E17353B0D1B}">
      <dgm:prSet/>
      <dgm:spPr/>
      <dgm:t>
        <a:bodyPr/>
        <a:lstStyle/>
        <a:p>
          <a:endParaRPr lang="en-US"/>
        </a:p>
      </dgm:t>
    </dgm:pt>
    <dgm:pt modelId="{C821F111-5329-4C18-A383-44AB27CD722A}" type="sibTrans" cxnId="{1A3DF222-85F6-4D50-8E68-1E17353B0D1B}">
      <dgm:prSet/>
      <dgm:spPr/>
      <dgm:t>
        <a:bodyPr/>
        <a:lstStyle/>
        <a:p>
          <a:endParaRPr lang="en-US"/>
        </a:p>
      </dgm:t>
    </dgm:pt>
    <dgm:pt modelId="{002512A7-042F-4059-9507-8DCFF4AB39B2}" type="pres">
      <dgm:prSet presAssocID="{E520DF51-3933-4CE0-B993-B2764BEE68B4}" presName="vert0" presStyleCnt="0">
        <dgm:presLayoutVars>
          <dgm:dir/>
          <dgm:animOne val="branch"/>
          <dgm:animLvl val="lvl"/>
        </dgm:presLayoutVars>
      </dgm:prSet>
      <dgm:spPr/>
    </dgm:pt>
    <dgm:pt modelId="{DD90C1CC-71D6-4A5B-86DA-F38EB75E6C11}" type="pres">
      <dgm:prSet presAssocID="{8E430B10-25FD-4331-9A6C-37030DEC5F0A}" presName="thickLine" presStyleLbl="alignNode1" presStyleIdx="0" presStyleCnt="4"/>
      <dgm:spPr/>
    </dgm:pt>
    <dgm:pt modelId="{63DE6C67-1A4A-40CC-A409-469058BA1014}" type="pres">
      <dgm:prSet presAssocID="{8E430B10-25FD-4331-9A6C-37030DEC5F0A}" presName="horz1" presStyleCnt="0"/>
      <dgm:spPr/>
    </dgm:pt>
    <dgm:pt modelId="{F668F785-96F0-4B25-B611-EAAF53D4A0AE}" type="pres">
      <dgm:prSet presAssocID="{8E430B10-25FD-4331-9A6C-37030DEC5F0A}" presName="tx1" presStyleLbl="revTx" presStyleIdx="0" presStyleCnt="4"/>
      <dgm:spPr/>
    </dgm:pt>
    <dgm:pt modelId="{A4A0DB99-6FDB-4ED5-8C36-2A3F0BBBE84C}" type="pres">
      <dgm:prSet presAssocID="{8E430B10-25FD-4331-9A6C-37030DEC5F0A}" presName="vert1" presStyleCnt="0"/>
      <dgm:spPr/>
    </dgm:pt>
    <dgm:pt modelId="{F9709FFA-6C77-4083-A142-D52C99375CC4}" type="pres">
      <dgm:prSet presAssocID="{635E9322-CD0F-4C09-8D24-3940457C2BE3}" presName="thickLine" presStyleLbl="alignNode1" presStyleIdx="1" presStyleCnt="4"/>
      <dgm:spPr/>
    </dgm:pt>
    <dgm:pt modelId="{4683BA65-DEEB-4B1C-8427-CFDF49555A58}" type="pres">
      <dgm:prSet presAssocID="{635E9322-CD0F-4C09-8D24-3940457C2BE3}" presName="horz1" presStyleCnt="0"/>
      <dgm:spPr/>
    </dgm:pt>
    <dgm:pt modelId="{9E792B89-FC3B-430A-97D8-2EB6F6B11392}" type="pres">
      <dgm:prSet presAssocID="{635E9322-CD0F-4C09-8D24-3940457C2BE3}" presName="tx1" presStyleLbl="revTx" presStyleIdx="1" presStyleCnt="4"/>
      <dgm:spPr/>
    </dgm:pt>
    <dgm:pt modelId="{1CC6DAA0-8863-496C-84CE-533D10581F98}" type="pres">
      <dgm:prSet presAssocID="{635E9322-CD0F-4C09-8D24-3940457C2BE3}" presName="vert1" presStyleCnt="0"/>
      <dgm:spPr/>
    </dgm:pt>
    <dgm:pt modelId="{C3E10A70-E691-4A2A-BA32-CAA15444DC83}" type="pres">
      <dgm:prSet presAssocID="{9B530B42-A7F7-4EAD-B086-2EEEC3CC5849}" presName="thickLine" presStyleLbl="alignNode1" presStyleIdx="2" presStyleCnt="4"/>
      <dgm:spPr/>
    </dgm:pt>
    <dgm:pt modelId="{83FE5D01-804C-4644-BFA3-D6F0AE6EC9C9}" type="pres">
      <dgm:prSet presAssocID="{9B530B42-A7F7-4EAD-B086-2EEEC3CC5849}" presName="horz1" presStyleCnt="0"/>
      <dgm:spPr/>
    </dgm:pt>
    <dgm:pt modelId="{8E813371-2DFD-42CB-ABDE-5087F8F49E55}" type="pres">
      <dgm:prSet presAssocID="{9B530B42-A7F7-4EAD-B086-2EEEC3CC5849}" presName="tx1" presStyleLbl="revTx" presStyleIdx="2" presStyleCnt="4"/>
      <dgm:spPr/>
    </dgm:pt>
    <dgm:pt modelId="{2F6FA822-E98E-4E20-81F5-16EA7F5E7DE9}" type="pres">
      <dgm:prSet presAssocID="{9B530B42-A7F7-4EAD-B086-2EEEC3CC5849}" presName="vert1" presStyleCnt="0"/>
      <dgm:spPr/>
    </dgm:pt>
    <dgm:pt modelId="{0C86568D-379D-4E11-BD11-E2DBF4845762}" type="pres">
      <dgm:prSet presAssocID="{B7504E80-0050-4EE9-A545-27D3DFE196B7}" presName="thickLine" presStyleLbl="alignNode1" presStyleIdx="3" presStyleCnt="4"/>
      <dgm:spPr/>
    </dgm:pt>
    <dgm:pt modelId="{E50AF4C6-A904-43A0-B9A8-7910AF894DE0}" type="pres">
      <dgm:prSet presAssocID="{B7504E80-0050-4EE9-A545-27D3DFE196B7}" presName="horz1" presStyleCnt="0"/>
      <dgm:spPr/>
    </dgm:pt>
    <dgm:pt modelId="{F6E5ACFD-76A7-4721-8333-1C70550F922B}" type="pres">
      <dgm:prSet presAssocID="{B7504E80-0050-4EE9-A545-27D3DFE196B7}" presName="tx1" presStyleLbl="revTx" presStyleIdx="3" presStyleCnt="4"/>
      <dgm:spPr/>
    </dgm:pt>
    <dgm:pt modelId="{7D844DBC-1978-4D08-A683-B6C5B5EB5F06}" type="pres">
      <dgm:prSet presAssocID="{B7504E80-0050-4EE9-A545-27D3DFE196B7}" presName="vert1" presStyleCnt="0"/>
      <dgm:spPr/>
    </dgm:pt>
  </dgm:ptLst>
  <dgm:cxnLst>
    <dgm:cxn modelId="{618B2617-A9A2-4801-BFAC-C468E3F35B47}" srcId="{E520DF51-3933-4CE0-B993-B2764BEE68B4}" destId="{9B530B42-A7F7-4EAD-B086-2EEEC3CC5849}" srcOrd="2" destOrd="0" parTransId="{EA44076D-A554-4704-82C1-B22A4DFA4F2E}" sibTransId="{DE56485C-2730-4A7C-927D-55313DE40870}"/>
    <dgm:cxn modelId="{443F6B1F-BBF7-4C20-8D0A-6202D6E16082}" type="presOf" srcId="{B7504E80-0050-4EE9-A545-27D3DFE196B7}" destId="{F6E5ACFD-76A7-4721-8333-1C70550F922B}" srcOrd="0" destOrd="0" presId="urn:microsoft.com/office/officeart/2008/layout/LinedList"/>
    <dgm:cxn modelId="{1A3DF222-85F6-4D50-8E68-1E17353B0D1B}" srcId="{E520DF51-3933-4CE0-B993-B2764BEE68B4}" destId="{8E430B10-25FD-4331-9A6C-37030DEC5F0A}" srcOrd="0" destOrd="0" parTransId="{C096B93C-AC18-46A6-B170-BF20225429A8}" sibTransId="{C821F111-5329-4C18-A383-44AB27CD722A}"/>
    <dgm:cxn modelId="{3D1B3B28-6C76-4E71-9CC4-0EFB01A19B4F}" type="presOf" srcId="{8E430B10-25FD-4331-9A6C-37030DEC5F0A}" destId="{F668F785-96F0-4B25-B611-EAAF53D4A0AE}" srcOrd="0" destOrd="0" presId="urn:microsoft.com/office/officeart/2008/layout/LinedList"/>
    <dgm:cxn modelId="{D3C4A733-257D-4290-9458-0C2310AEC470}" type="presOf" srcId="{E520DF51-3933-4CE0-B993-B2764BEE68B4}" destId="{002512A7-042F-4059-9507-8DCFF4AB39B2}" srcOrd="0" destOrd="0" presId="urn:microsoft.com/office/officeart/2008/layout/LinedList"/>
    <dgm:cxn modelId="{F9A645A6-48E7-4223-952F-31CE6BE419E0}" type="presOf" srcId="{635E9322-CD0F-4C09-8D24-3940457C2BE3}" destId="{9E792B89-FC3B-430A-97D8-2EB6F6B11392}" srcOrd="0" destOrd="0" presId="urn:microsoft.com/office/officeart/2008/layout/LinedList"/>
    <dgm:cxn modelId="{559EC4B5-1D7C-4E8A-841B-61F2CD088B9B}" type="presOf" srcId="{9B530B42-A7F7-4EAD-B086-2EEEC3CC5849}" destId="{8E813371-2DFD-42CB-ABDE-5087F8F49E55}" srcOrd="0" destOrd="0" presId="urn:microsoft.com/office/officeart/2008/layout/LinedList"/>
    <dgm:cxn modelId="{F86B86D1-6C92-4C98-8157-D9FD9D98FD66}" srcId="{E520DF51-3933-4CE0-B993-B2764BEE68B4}" destId="{635E9322-CD0F-4C09-8D24-3940457C2BE3}" srcOrd="1" destOrd="0" parTransId="{93079037-52A3-4CBE-8723-92BF999A8B9C}" sibTransId="{05CD0B94-8E62-44EF-95DA-F216FED435AD}"/>
    <dgm:cxn modelId="{36DB67DC-2077-45DC-8768-CE2991033363}" srcId="{E520DF51-3933-4CE0-B993-B2764BEE68B4}" destId="{B7504E80-0050-4EE9-A545-27D3DFE196B7}" srcOrd="3" destOrd="0" parTransId="{EE2903EA-B772-460F-BC2F-EBC7935166B1}" sibTransId="{19CF47D8-9A52-4717-9D74-44FD4A21C263}"/>
    <dgm:cxn modelId="{CEF4EF9D-E7E3-45E6-91AF-1A3BF6DECFDA}" type="presParOf" srcId="{002512A7-042F-4059-9507-8DCFF4AB39B2}" destId="{DD90C1CC-71D6-4A5B-86DA-F38EB75E6C11}" srcOrd="0" destOrd="0" presId="urn:microsoft.com/office/officeart/2008/layout/LinedList"/>
    <dgm:cxn modelId="{7C50ABF4-FAE9-4165-89F7-170F92C3544E}" type="presParOf" srcId="{002512A7-042F-4059-9507-8DCFF4AB39B2}" destId="{63DE6C67-1A4A-40CC-A409-469058BA1014}" srcOrd="1" destOrd="0" presId="urn:microsoft.com/office/officeart/2008/layout/LinedList"/>
    <dgm:cxn modelId="{5C475E98-5872-4ECE-99D4-8AE46E9102D0}" type="presParOf" srcId="{63DE6C67-1A4A-40CC-A409-469058BA1014}" destId="{F668F785-96F0-4B25-B611-EAAF53D4A0AE}" srcOrd="0" destOrd="0" presId="urn:microsoft.com/office/officeart/2008/layout/LinedList"/>
    <dgm:cxn modelId="{8DEC8B2A-9487-41F3-BD17-1E42C023F29D}" type="presParOf" srcId="{63DE6C67-1A4A-40CC-A409-469058BA1014}" destId="{A4A0DB99-6FDB-4ED5-8C36-2A3F0BBBE84C}" srcOrd="1" destOrd="0" presId="urn:microsoft.com/office/officeart/2008/layout/LinedList"/>
    <dgm:cxn modelId="{85A8FFD1-4DDA-4AFE-9F08-A927051A1F6F}" type="presParOf" srcId="{002512A7-042F-4059-9507-8DCFF4AB39B2}" destId="{F9709FFA-6C77-4083-A142-D52C99375CC4}" srcOrd="2" destOrd="0" presId="urn:microsoft.com/office/officeart/2008/layout/LinedList"/>
    <dgm:cxn modelId="{5C87116D-3D73-4994-9B35-79FBF6A02EBC}" type="presParOf" srcId="{002512A7-042F-4059-9507-8DCFF4AB39B2}" destId="{4683BA65-DEEB-4B1C-8427-CFDF49555A58}" srcOrd="3" destOrd="0" presId="urn:microsoft.com/office/officeart/2008/layout/LinedList"/>
    <dgm:cxn modelId="{2A49B20F-2863-486F-9FA3-B31E9A3369FF}" type="presParOf" srcId="{4683BA65-DEEB-4B1C-8427-CFDF49555A58}" destId="{9E792B89-FC3B-430A-97D8-2EB6F6B11392}" srcOrd="0" destOrd="0" presId="urn:microsoft.com/office/officeart/2008/layout/LinedList"/>
    <dgm:cxn modelId="{380D346F-1B9B-48D6-9675-416115E0FB5F}" type="presParOf" srcId="{4683BA65-DEEB-4B1C-8427-CFDF49555A58}" destId="{1CC6DAA0-8863-496C-84CE-533D10581F98}" srcOrd="1" destOrd="0" presId="urn:microsoft.com/office/officeart/2008/layout/LinedList"/>
    <dgm:cxn modelId="{3428182C-91B7-40E0-BC8A-02DC6DDBD65A}" type="presParOf" srcId="{002512A7-042F-4059-9507-8DCFF4AB39B2}" destId="{C3E10A70-E691-4A2A-BA32-CAA15444DC83}" srcOrd="4" destOrd="0" presId="urn:microsoft.com/office/officeart/2008/layout/LinedList"/>
    <dgm:cxn modelId="{8467A381-C216-413E-A343-DBF29104FA1B}" type="presParOf" srcId="{002512A7-042F-4059-9507-8DCFF4AB39B2}" destId="{83FE5D01-804C-4644-BFA3-D6F0AE6EC9C9}" srcOrd="5" destOrd="0" presId="urn:microsoft.com/office/officeart/2008/layout/LinedList"/>
    <dgm:cxn modelId="{C08710EF-0E23-4637-8482-7A6ED3DA7BBE}" type="presParOf" srcId="{83FE5D01-804C-4644-BFA3-D6F0AE6EC9C9}" destId="{8E813371-2DFD-42CB-ABDE-5087F8F49E55}" srcOrd="0" destOrd="0" presId="urn:microsoft.com/office/officeart/2008/layout/LinedList"/>
    <dgm:cxn modelId="{D9197D45-26E2-4136-B15E-AD06D18DC0A2}" type="presParOf" srcId="{83FE5D01-804C-4644-BFA3-D6F0AE6EC9C9}" destId="{2F6FA822-E98E-4E20-81F5-16EA7F5E7DE9}" srcOrd="1" destOrd="0" presId="urn:microsoft.com/office/officeart/2008/layout/LinedList"/>
    <dgm:cxn modelId="{086AA4D6-4F02-481B-B99F-15C0F3967E8C}" type="presParOf" srcId="{002512A7-042F-4059-9507-8DCFF4AB39B2}" destId="{0C86568D-379D-4E11-BD11-E2DBF4845762}" srcOrd="6" destOrd="0" presId="urn:microsoft.com/office/officeart/2008/layout/LinedList"/>
    <dgm:cxn modelId="{A4F9C6CF-778F-46A1-B14D-7F4772792BC4}" type="presParOf" srcId="{002512A7-042F-4059-9507-8DCFF4AB39B2}" destId="{E50AF4C6-A904-43A0-B9A8-7910AF894DE0}" srcOrd="7" destOrd="0" presId="urn:microsoft.com/office/officeart/2008/layout/LinedList"/>
    <dgm:cxn modelId="{8252C56E-B6A6-4F2C-981E-F3A07AC3A4C3}" type="presParOf" srcId="{E50AF4C6-A904-43A0-B9A8-7910AF894DE0}" destId="{F6E5ACFD-76A7-4721-8333-1C70550F922B}" srcOrd="0" destOrd="0" presId="urn:microsoft.com/office/officeart/2008/layout/LinedList"/>
    <dgm:cxn modelId="{4B4CE050-30EE-401D-84D6-B4B8CB33C8D9}" type="presParOf" srcId="{E50AF4C6-A904-43A0-B9A8-7910AF894DE0}" destId="{7D844DBC-1978-4D08-A683-B6C5B5EB5F0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51EA75-F730-4218-8697-74DC7D662E98}">
      <dsp:nvSpPr>
        <dsp:cNvPr id="0" name=""/>
        <dsp:cNvSpPr/>
      </dsp:nvSpPr>
      <dsp:spPr>
        <a:xfrm>
          <a:off x="1404393" y="65505"/>
          <a:ext cx="2659609" cy="26595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Advocacy</a:t>
          </a:r>
        </a:p>
      </dsp:txBody>
      <dsp:txXfrm>
        <a:off x="1793884" y="454990"/>
        <a:ext cx="1880627" cy="1880601"/>
      </dsp:txXfrm>
    </dsp:sp>
    <dsp:sp modelId="{0F06E9C4-4B44-4DFD-8768-D9B4499E6D8E}">
      <dsp:nvSpPr>
        <dsp:cNvPr id="0" name=""/>
        <dsp:cNvSpPr/>
      </dsp:nvSpPr>
      <dsp:spPr>
        <a:xfrm>
          <a:off x="2435547" y="1773786"/>
          <a:ext cx="2659609" cy="26595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Collaboration</a:t>
          </a:r>
        </a:p>
      </dsp:txBody>
      <dsp:txXfrm>
        <a:off x="2825038" y="2163271"/>
        <a:ext cx="1880627" cy="1880601"/>
      </dsp:txXfrm>
    </dsp:sp>
    <dsp:sp modelId="{F1FAD076-68D1-404E-BF45-A4AA329D59F1}">
      <dsp:nvSpPr>
        <dsp:cNvPr id="0" name=""/>
        <dsp:cNvSpPr/>
      </dsp:nvSpPr>
      <dsp:spPr>
        <a:xfrm>
          <a:off x="3537397" y="13138"/>
          <a:ext cx="2659609" cy="26595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Engagement</a:t>
          </a:r>
        </a:p>
      </dsp:txBody>
      <dsp:txXfrm>
        <a:off x="3926888" y="402623"/>
        <a:ext cx="1880627" cy="18806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B2F5C-4A7B-4F8C-88E5-269915EDD02A}">
      <dsp:nvSpPr>
        <dsp:cNvPr id="0" name=""/>
        <dsp:cNvSpPr/>
      </dsp:nvSpPr>
      <dsp:spPr>
        <a:xfrm>
          <a:off x="3649640" y="64498"/>
          <a:ext cx="1760260" cy="1262329"/>
        </a:xfrm>
        <a:prstGeom prst="ellipse">
          <a:avLst/>
        </a:prstGeom>
        <a:solidFill>
          <a:srgbClr val="18366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0">
            <a:lnSpc>
              <a:spcPct val="90000"/>
            </a:lnSpc>
            <a:spcBef>
              <a:spcPct val="0"/>
            </a:spcBef>
            <a:spcAft>
              <a:spcPct val="35000"/>
            </a:spcAft>
            <a:buNone/>
          </a:pPr>
          <a:r>
            <a:rPr lang="en-US" sz="1600" b="1" kern="1200">
              <a:latin typeface="Montserrat Bold" pitchFamily="2" charset="0"/>
            </a:rPr>
            <a:t>Political</a:t>
          </a:r>
          <a:endParaRPr lang="en-US" sz="1400" b="1" kern="1200">
            <a:latin typeface="Montserrat Bold" pitchFamily="2" charset="0"/>
          </a:endParaRPr>
        </a:p>
      </dsp:txBody>
      <dsp:txXfrm>
        <a:off x="3907424" y="249362"/>
        <a:ext cx="1244692" cy="892601"/>
      </dsp:txXfrm>
    </dsp:sp>
    <dsp:sp modelId="{D7A49F68-14AC-4166-AA37-F33732EED877}">
      <dsp:nvSpPr>
        <dsp:cNvPr id="0" name=""/>
        <dsp:cNvSpPr/>
      </dsp:nvSpPr>
      <dsp:spPr>
        <a:xfrm rot="1881541">
          <a:off x="5318062" y="1033579"/>
          <a:ext cx="417958" cy="539682"/>
        </a:xfrm>
        <a:prstGeom prst="rightArrow">
          <a:avLst>
            <a:gd name="adj1" fmla="val 60000"/>
            <a:gd name="adj2" fmla="val 50000"/>
          </a:avLst>
        </a:prstGeom>
        <a:solidFill>
          <a:srgbClr val="00346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327220" y="1108889"/>
        <a:ext cx="292571" cy="323810"/>
      </dsp:txXfrm>
    </dsp:sp>
    <dsp:sp modelId="{983649D1-75C1-48B9-A7C8-0595C9D8746E}">
      <dsp:nvSpPr>
        <dsp:cNvPr id="0" name=""/>
        <dsp:cNvSpPr/>
      </dsp:nvSpPr>
      <dsp:spPr>
        <a:xfrm>
          <a:off x="5656613" y="1268085"/>
          <a:ext cx="1874673" cy="1371065"/>
        </a:xfrm>
        <a:prstGeom prst="ellipse">
          <a:avLst/>
        </a:prstGeom>
        <a:solidFill>
          <a:srgbClr val="0069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a:latin typeface="Montserrat Bold" pitchFamily="2" charset="0"/>
            </a:rPr>
            <a:t>Grassroots Mobilization </a:t>
          </a:r>
        </a:p>
      </dsp:txBody>
      <dsp:txXfrm>
        <a:off x="5931153" y="1468873"/>
        <a:ext cx="1325593" cy="969489"/>
      </dsp:txXfrm>
    </dsp:sp>
    <dsp:sp modelId="{553DF68C-DF56-43CA-830E-F22B0B446BD2}">
      <dsp:nvSpPr>
        <dsp:cNvPr id="0" name=""/>
        <dsp:cNvSpPr/>
      </dsp:nvSpPr>
      <dsp:spPr>
        <a:xfrm rot="5374688">
          <a:off x="6270980" y="2977815"/>
          <a:ext cx="664994" cy="539682"/>
        </a:xfrm>
        <a:prstGeom prst="rightArrow">
          <a:avLst>
            <a:gd name="adj1" fmla="val 60000"/>
            <a:gd name="adj2" fmla="val 50000"/>
          </a:avLst>
        </a:prstGeom>
        <a:solidFill>
          <a:srgbClr val="006975"/>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351336" y="3004801"/>
        <a:ext cx="503089" cy="323810"/>
      </dsp:txXfrm>
    </dsp:sp>
    <dsp:sp modelId="{A3A6D7A6-872A-465A-ABDF-DD34C7FB634A}">
      <dsp:nvSpPr>
        <dsp:cNvPr id="0" name=""/>
        <dsp:cNvSpPr/>
      </dsp:nvSpPr>
      <dsp:spPr>
        <a:xfrm>
          <a:off x="5787691" y="3893803"/>
          <a:ext cx="1650453" cy="1272036"/>
        </a:xfrm>
        <a:prstGeom prst="ellipse">
          <a:avLst/>
        </a:prstGeom>
        <a:solidFill>
          <a:srgbClr val="049A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ontserrat Bold" pitchFamily="2" charset="0"/>
            </a:rPr>
            <a:t>Legislative</a:t>
          </a:r>
        </a:p>
      </dsp:txBody>
      <dsp:txXfrm>
        <a:off x="6029394" y="4080088"/>
        <a:ext cx="1167047" cy="899466"/>
      </dsp:txXfrm>
    </dsp:sp>
    <dsp:sp modelId="{A97ECA4B-B5C7-4F09-A3B7-0DABB6928E7A}">
      <dsp:nvSpPr>
        <dsp:cNvPr id="0" name=""/>
        <dsp:cNvSpPr/>
      </dsp:nvSpPr>
      <dsp:spPr>
        <a:xfrm rot="9500762">
          <a:off x="5409841" y="4668617"/>
          <a:ext cx="347618" cy="539682"/>
        </a:xfrm>
        <a:prstGeom prst="rightArrow">
          <a:avLst>
            <a:gd name="adj1" fmla="val 60000"/>
            <a:gd name="adj2" fmla="val 50000"/>
          </a:avLst>
        </a:prstGeom>
        <a:solidFill>
          <a:srgbClr val="049AD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5510446" y="4757312"/>
        <a:ext cx="243333" cy="323810"/>
      </dsp:txXfrm>
    </dsp:sp>
    <dsp:sp modelId="{C3394A99-5988-4F71-A499-3001F66AC2A7}">
      <dsp:nvSpPr>
        <dsp:cNvPr id="0" name=""/>
        <dsp:cNvSpPr/>
      </dsp:nvSpPr>
      <dsp:spPr>
        <a:xfrm>
          <a:off x="3648319" y="4813915"/>
          <a:ext cx="1761572" cy="1086433"/>
        </a:xfrm>
        <a:prstGeom prst="ellipse">
          <a:avLst/>
        </a:prstGeom>
        <a:solidFill>
          <a:srgbClr val="3EB2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latin typeface="Montserrat Bold" pitchFamily="2" charset="0"/>
            </a:rPr>
            <a:t>Regulatory</a:t>
          </a:r>
        </a:p>
      </dsp:txBody>
      <dsp:txXfrm>
        <a:off x="3906295" y="4973019"/>
        <a:ext cx="1245620" cy="768225"/>
      </dsp:txXfrm>
    </dsp:sp>
    <dsp:sp modelId="{17BEAFE4-BD77-440C-AEB2-233403187492}">
      <dsp:nvSpPr>
        <dsp:cNvPr id="0" name=""/>
        <dsp:cNvSpPr/>
      </dsp:nvSpPr>
      <dsp:spPr>
        <a:xfrm rot="12315714">
          <a:off x="3311609" y="4604830"/>
          <a:ext cx="390167" cy="539682"/>
        </a:xfrm>
        <a:prstGeom prst="rightArrow">
          <a:avLst>
            <a:gd name="adj1" fmla="val 60000"/>
            <a:gd name="adj2" fmla="val 50000"/>
          </a:avLst>
        </a:prstGeom>
        <a:solidFill>
          <a:srgbClr val="3EB2C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423062" y="4737742"/>
        <a:ext cx="273117" cy="323810"/>
      </dsp:txXfrm>
    </dsp:sp>
    <dsp:sp modelId="{95F255D2-2793-4866-A4B6-18EFAFBE02D5}">
      <dsp:nvSpPr>
        <dsp:cNvPr id="0" name=""/>
        <dsp:cNvSpPr/>
      </dsp:nvSpPr>
      <dsp:spPr>
        <a:xfrm>
          <a:off x="1568941" y="3753670"/>
          <a:ext cx="1740592" cy="1234570"/>
        </a:xfrm>
        <a:prstGeom prst="ellipse">
          <a:avLst/>
        </a:prstGeom>
        <a:solidFill>
          <a:srgbClr val="A5D7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latin typeface="Montserrat" panose="00000500000000000000" pitchFamily="2" charset="0"/>
            </a:rPr>
            <a:t>Legal</a:t>
          </a:r>
        </a:p>
      </dsp:txBody>
      <dsp:txXfrm>
        <a:off x="1823845" y="3934469"/>
        <a:ext cx="1230784" cy="872972"/>
      </dsp:txXfrm>
    </dsp:sp>
    <dsp:sp modelId="{DF3D4DAC-7A67-43BC-99F3-42F33018D15E}">
      <dsp:nvSpPr>
        <dsp:cNvPr id="0" name=""/>
        <dsp:cNvSpPr/>
      </dsp:nvSpPr>
      <dsp:spPr>
        <a:xfrm rot="16195727">
          <a:off x="2113535" y="2890486"/>
          <a:ext cx="648396" cy="539682"/>
        </a:xfrm>
        <a:prstGeom prst="rightArrow">
          <a:avLst>
            <a:gd name="adj1" fmla="val 60000"/>
            <a:gd name="adj2" fmla="val 50000"/>
          </a:avLst>
        </a:prstGeom>
        <a:solidFill>
          <a:srgbClr val="A5D7E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2194588" y="3079374"/>
        <a:ext cx="486491" cy="323810"/>
      </dsp:txXfrm>
    </dsp:sp>
    <dsp:sp modelId="{2ACE70AC-9A35-4EE9-981C-817622DA0047}">
      <dsp:nvSpPr>
        <dsp:cNvPr id="0" name=""/>
        <dsp:cNvSpPr/>
      </dsp:nvSpPr>
      <dsp:spPr>
        <a:xfrm>
          <a:off x="1503828" y="1285079"/>
          <a:ext cx="1864695" cy="1245203"/>
        </a:xfrm>
        <a:prstGeom prst="ellipse">
          <a:avLst/>
        </a:prstGeom>
        <a:solidFill>
          <a:srgbClr val="6CE5E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rat" panose="00000500000000000000" pitchFamily="2" charset="0"/>
            </a:rPr>
            <a:t>Compliance</a:t>
          </a:r>
          <a:endParaRPr lang="en-US" sz="1500" b="1" kern="1200">
            <a:latin typeface="Montserrat" panose="00000500000000000000" pitchFamily="2" charset="0"/>
          </a:endParaRPr>
        </a:p>
      </dsp:txBody>
      <dsp:txXfrm>
        <a:off x="1776906" y="1467435"/>
        <a:ext cx="1318539" cy="880491"/>
      </dsp:txXfrm>
    </dsp:sp>
    <dsp:sp modelId="{CAF9CF62-8D97-435C-A438-F94D161B1937}">
      <dsp:nvSpPr>
        <dsp:cNvPr id="0" name=""/>
        <dsp:cNvSpPr/>
      </dsp:nvSpPr>
      <dsp:spPr>
        <a:xfrm rot="19795963">
          <a:off x="3266574" y="1032260"/>
          <a:ext cx="431313" cy="539682"/>
        </a:xfrm>
        <a:prstGeom prst="rightArrow">
          <a:avLst>
            <a:gd name="adj1" fmla="val 60000"/>
            <a:gd name="adj2" fmla="val 50000"/>
          </a:avLst>
        </a:prstGeom>
        <a:solidFill>
          <a:srgbClr val="6CE5E8"/>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3275280" y="1172610"/>
        <a:ext cx="301919" cy="3238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0C1CC-71D6-4A5B-86DA-F38EB75E6C11}">
      <dsp:nvSpPr>
        <dsp:cNvPr id="0" name=""/>
        <dsp:cNvSpPr/>
      </dsp:nvSpPr>
      <dsp:spPr>
        <a:xfrm>
          <a:off x="0" y="0"/>
          <a:ext cx="6646862" cy="0"/>
        </a:xfrm>
        <a:prstGeom prst="line">
          <a:avLst/>
        </a:prstGeom>
        <a:solidFill>
          <a:schemeClr val="accent1">
            <a:shade val="80000"/>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68F785-96F0-4B25-B611-EAAF53D4A0AE}">
      <dsp:nvSpPr>
        <dsp:cNvPr id="0" name=""/>
        <dsp:cNvSpPr/>
      </dsp:nvSpPr>
      <dsp:spPr>
        <a:xfrm>
          <a:off x="0" y="0"/>
          <a:ext cx="6646862" cy="8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pPr>
          <a:r>
            <a:rPr lang="en-US" sz="2500" kern="1200" dirty="0">
              <a:solidFill>
                <a:srgbClr val="002060"/>
              </a:solidFill>
              <a:latin typeface="Avenir Book"/>
              <a:ea typeface="Calibri"/>
              <a:cs typeface="Calibri"/>
            </a:rPr>
            <a:t>Biweekly Beeler Brief (executive-level newsletter shared every other Monday)</a:t>
          </a:r>
          <a:endParaRPr lang="en-US" sz="2500" kern="1200" dirty="0">
            <a:solidFill>
              <a:srgbClr val="002060"/>
            </a:solidFill>
            <a:latin typeface="Avenir Book"/>
          </a:endParaRPr>
        </a:p>
      </dsp:txBody>
      <dsp:txXfrm>
        <a:off x="0" y="0"/>
        <a:ext cx="6646862" cy="838200"/>
      </dsp:txXfrm>
    </dsp:sp>
    <dsp:sp modelId="{F9709FFA-6C77-4083-A142-D52C99375CC4}">
      <dsp:nvSpPr>
        <dsp:cNvPr id="0" name=""/>
        <dsp:cNvSpPr/>
      </dsp:nvSpPr>
      <dsp:spPr>
        <a:xfrm>
          <a:off x="0" y="838199"/>
          <a:ext cx="6646862" cy="0"/>
        </a:xfrm>
        <a:prstGeom prst="line">
          <a:avLst/>
        </a:prstGeom>
        <a:solidFill>
          <a:schemeClr val="accent1">
            <a:shade val="80000"/>
            <a:hueOff val="236519"/>
            <a:satOff val="-13281"/>
            <a:lumOff val="11454"/>
            <a:alphaOff val="0"/>
          </a:schemeClr>
        </a:solidFill>
        <a:ln w="12700" cap="flat" cmpd="sng" algn="ctr">
          <a:solidFill>
            <a:schemeClr val="accent1">
              <a:shade val="80000"/>
              <a:hueOff val="236519"/>
              <a:satOff val="-13281"/>
              <a:lumOff val="1145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792B89-FC3B-430A-97D8-2EB6F6B11392}">
      <dsp:nvSpPr>
        <dsp:cNvPr id="0" name=""/>
        <dsp:cNvSpPr/>
      </dsp:nvSpPr>
      <dsp:spPr>
        <a:xfrm>
          <a:off x="0" y="838200"/>
          <a:ext cx="6646862" cy="8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Avenir Book"/>
            </a:rPr>
            <a:t>The League Insider (high-level events and updates shared every Tuesday and Thursday)</a:t>
          </a:r>
        </a:p>
      </dsp:txBody>
      <dsp:txXfrm>
        <a:off x="0" y="838200"/>
        <a:ext cx="6646862" cy="838200"/>
      </dsp:txXfrm>
    </dsp:sp>
    <dsp:sp modelId="{C3E10A70-E691-4A2A-BA32-CAA15444DC83}">
      <dsp:nvSpPr>
        <dsp:cNvPr id="0" name=""/>
        <dsp:cNvSpPr/>
      </dsp:nvSpPr>
      <dsp:spPr>
        <a:xfrm>
          <a:off x="0" y="1676399"/>
          <a:ext cx="6646862" cy="0"/>
        </a:xfrm>
        <a:prstGeom prst="line">
          <a:avLst/>
        </a:prstGeom>
        <a:solidFill>
          <a:schemeClr val="accent1">
            <a:shade val="80000"/>
            <a:hueOff val="473038"/>
            <a:satOff val="-26563"/>
            <a:lumOff val="22907"/>
            <a:alphaOff val="0"/>
          </a:schemeClr>
        </a:solidFill>
        <a:ln w="12700" cap="flat" cmpd="sng" algn="ctr">
          <a:solidFill>
            <a:schemeClr val="accent1">
              <a:shade val="80000"/>
              <a:hueOff val="473038"/>
              <a:satOff val="-26563"/>
              <a:lumOff val="2290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13371-2DFD-42CB-ABDE-5087F8F49E55}">
      <dsp:nvSpPr>
        <dsp:cNvPr id="0" name=""/>
        <dsp:cNvSpPr/>
      </dsp:nvSpPr>
      <dsp:spPr>
        <a:xfrm>
          <a:off x="0" y="1676400"/>
          <a:ext cx="6646862" cy="8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Avenir Book"/>
            </a:rPr>
            <a:t>Compliance Corner (compliance and risk newsletter shared every other Wednesday)</a:t>
          </a:r>
        </a:p>
      </dsp:txBody>
      <dsp:txXfrm>
        <a:off x="0" y="1676400"/>
        <a:ext cx="6646862" cy="838200"/>
      </dsp:txXfrm>
    </dsp:sp>
    <dsp:sp modelId="{0C86568D-379D-4E11-BD11-E2DBF4845762}">
      <dsp:nvSpPr>
        <dsp:cNvPr id="0" name=""/>
        <dsp:cNvSpPr/>
      </dsp:nvSpPr>
      <dsp:spPr>
        <a:xfrm>
          <a:off x="0" y="2514600"/>
          <a:ext cx="6646862" cy="0"/>
        </a:xfrm>
        <a:prstGeom prst="line">
          <a:avLst/>
        </a:prstGeom>
        <a:solidFill>
          <a:schemeClr val="accent1">
            <a:shade val="80000"/>
            <a:hueOff val="709557"/>
            <a:satOff val="-39844"/>
            <a:lumOff val="34361"/>
            <a:alphaOff val="0"/>
          </a:schemeClr>
        </a:solidFill>
        <a:ln w="12700" cap="flat" cmpd="sng" algn="ctr">
          <a:solidFill>
            <a:schemeClr val="accent1">
              <a:shade val="80000"/>
              <a:hueOff val="709557"/>
              <a:satOff val="-39844"/>
              <a:lumOff val="343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E5ACFD-76A7-4721-8333-1C70550F922B}">
      <dsp:nvSpPr>
        <dsp:cNvPr id="0" name=""/>
        <dsp:cNvSpPr/>
      </dsp:nvSpPr>
      <dsp:spPr>
        <a:xfrm>
          <a:off x="0" y="2514600"/>
          <a:ext cx="6646862" cy="83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i="1" kern="1200" dirty="0">
              <a:solidFill>
                <a:srgbClr val="002060"/>
              </a:solidFill>
              <a:latin typeface="Avenir Book"/>
            </a:rPr>
            <a:t>LEVERAGE </a:t>
          </a:r>
          <a:r>
            <a:rPr lang="en-US" sz="2500" kern="1200" dirty="0">
              <a:solidFill>
                <a:srgbClr val="002060"/>
              </a:solidFill>
              <a:latin typeface="Avenir Book"/>
            </a:rPr>
            <a:t>Monthly (products and solutions-oriented information shared monthly)</a:t>
          </a:r>
        </a:p>
      </dsp:txBody>
      <dsp:txXfrm>
        <a:off x="0" y="2514600"/>
        <a:ext cx="6646862" cy="838200"/>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0138B-6285-4000-88F2-FAA512992CBD}" type="datetimeFigureOut">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BCA47-0AEB-4EF7-BDA5-63829A976B46}" type="slidenum">
              <a:t>‹#›</a:t>
            </a:fld>
            <a:endParaRPr lang="en-US"/>
          </a:p>
        </p:txBody>
      </p:sp>
    </p:spTree>
    <p:extLst>
      <p:ext uri="{BB962C8B-B14F-4D97-AF65-F5344CB8AC3E}">
        <p14:creationId xmlns:p14="http://schemas.microsoft.com/office/powerpoint/2010/main" val="1570255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Estes Park CO 1934</a:t>
            </a:r>
          </a:p>
          <a:p>
            <a:r>
              <a:rPr lang="en-US" dirty="0"/>
              <a:t>Credit Unions had some states with state charters available and state-level associations were forming in those states</a:t>
            </a:r>
          </a:p>
          <a:p>
            <a:r>
              <a:rPr lang="en-US" dirty="0"/>
              <a:t>Came together cooperatively to define, debate and align on the system to grow to more states leveraging the league concept to get more states on board and also support the forthcoming federal legislation (FCU Act 1934).</a:t>
            </a:r>
          </a:p>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2</a:t>
            </a:fld>
            <a:endParaRPr lang="en-US"/>
          </a:p>
        </p:txBody>
      </p:sp>
    </p:spTree>
    <p:extLst>
      <p:ext uri="{BB962C8B-B14F-4D97-AF65-F5344CB8AC3E}">
        <p14:creationId xmlns:p14="http://schemas.microsoft.com/office/powerpoint/2010/main" val="1827881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28</a:t>
            </a:fld>
            <a:endParaRPr lang="en-US"/>
          </a:p>
        </p:txBody>
      </p:sp>
    </p:spTree>
    <p:extLst>
      <p:ext uri="{BB962C8B-B14F-4D97-AF65-F5344CB8AC3E}">
        <p14:creationId xmlns:p14="http://schemas.microsoft.com/office/powerpoint/2010/main" val="129834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 Samantha </a:t>
            </a:r>
          </a:p>
          <a:p>
            <a:endParaRPr lang="en-US"/>
          </a:p>
        </p:txBody>
      </p:sp>
      <p:sp>
        <p:nvSpPr>
          <p:cNvPr id="4" name="Slide Number Placeholder 3"/>
          <p:cNvSpPr>
            <a:spLocks noGrp="1"/>
          </p:cNvSpPr>
          <p:nvPr>
            <p:ph type="sldNum" sz="quarter" idx="5"/>
          </p:nvPr>
        </p:nvSpPr>
        <p:spPr/>
        <p:txBody>
          <a:bodyPr/>
          <a:lstStyle/>
          <a:p>
            <a:fld id="{357BCA47-0AEB-4EF7-BDA5-63829A976B46}" type="slidenum">
              <a:rPr lang="en-US" smtClean="0"/>
              <a:t>29</a:t>
            </a:fld>
            <a:endParaRPr lang="en-US"/>
          </a:p>
        </p:txBody>
      </p:sp>
    </p:spTree>
    <p:extLst>
      <p:ext uri="{BB962C8B-B14F-4D97-AF65-F5344CB8AC3E}">
        <p14:creationId xmlns:p14="http://schemas.microsoft.com/office/powerpoint/2010/main" val="12318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 Samantha </a:t>
            </a:r>
          </a:p>
          <a:p>
            <a:endParaRPr lang="en-US"/>
          </a:p>
        </p:txBody>
      </p:sp>
      <p:sp>
        <p:nvSpPr>
          <p:cNvPr id="4" name="Slide Number Placeholder 3"/>
          <p:cNvSpPr>
            <a:spLocks noGrp="1"/>
          </p:cNvSpPr>
          <p:nvPr>
            <p:ph type="sldNum" sz="quarter" idx="5"/>
          </p:nvPr>
        </p:nvSpPr>
        <p:spPr/>
        <p:txBody>
          <a:bodyPr/>
          <a:lstStyle/>
          <a:p>
            <a:fld id="{357BCA47-0AEB-4EF7-BDA5-63829A976B46}" type="slidenum">
              <a:rPr lang="en-US" smtClean="0"/>
              <a:t>30</a:t>
            </a:fld>
            <a:endParaRPr lang="en-US"/>
          </a:p>
        </p:txBody>
      </p:sp>
    </p:spTree>
    <p:extLst>
      <p:ext uri="{BB962C8B-B14F-4D97-AF65-F5344CB8AC3E}">
        <p14:creationId xmlns:p14="http://schemas.microsoft.com/office/powerpoint/2010/main" val="36784939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 Samantha </a:t>
            </a:r>
          </a:p>
          <a:p>
            <a:endParaRPr lang="en-US"/>
          </a:p>
        </p:txBody>
      </p:sp>
      <p:sp>
        <p:nvSpPr>
          <p:cNvPr id="4" name="Slide Number Placeholder 3"/>
          <p:cNvSpPr>
            <a:spLocks noGrp="1"/>
          </p:cNvSpPr>
          <p:nvPr>
            <p:ph type="sldNum" sz="quarter" idx="5"/>
          </p:nvPr>
        </p:nvSpPr>
        <p:spPr/>
        <p:txBody>
          <a:bodyPr/>
          <a:lstStyle/>
          <a:p>
            <a:fld id="{6224B6BB-51A3-4240-A117-2937116E1874}" type="slidenum">
              <a:rPr lang="en-US" smtClean="0"/>
              <a:t>31</a:t>
            </a:fld>
            <a:endParaRPr lang="en-US"/>
          </a:p>
        </p:txBody>
      </p:sp>
    </p:spTree>
    <p:extLst>
      <p:ext uri="{BB962C8B-B14F-4D97-AF65-F5344CB8AC3E}">
        <p14:creationId xmlns:p14="http://schemas.microsoft.com/office/powerpoint/2010/main" val="2604270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32</a:t>
            </a:fld>
            <a:endParaRPr lang="en-US"/>
          </a:p>
        </p:txBody>
      </p:sp>
    </p:spTree>
    <p:extLst>
      <p:ext uri="{BB962C8B-B14F-4D97-AF65-F5344CB8AC3E}">
        <p14:creationId xmlns:p14="http://schemas.microsoft.com/office/powerpoint/2010/main" val="424743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B47B7-8386-9164-69AD-C65A532FF5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C38413-58F6-6A11-9BC6-DFE27A1E5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05B5E-5D3A-81CE-147D-B13A72B50B3D}"/>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C6D4664A-873E-4FE7-F909-9FA6EDBC588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D1DB59-53ED-43E6-A413-239891CEE1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074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3</a:t>
            </a:fld>
            <a:endParaRPr lang="en-US"/>
          </a:p>
        </p:txBody>
      </p:sp>
    </p:spTree>
    <p:extLst>
      <p:ext uri="{BB962C8B-B14F-4D97-AF65-F5344CB8AC3E}">
        <p14:creationId xmlns:p14="http://schemas.microsoft.com/office/powerpoint/2010/main" val="4252519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Advocacy</a:t>
            </a:r>
          </a:p>
          <a:p>
            <a:r>
              <a:rPr lang="en-US" dirty="0"/>
              <a:t>Protect and modernize the credit union charter </a:t>
            </a:r>
          </a:p>
          <a:p>
            <a:r>
              <a:rPr lang="en-US" dirty="0"/>
              <a:t>Influence legislation and regulation </a:t>
            </a:r>
          </a:p>
          <a:p>
            <a:r>
              <a:rPr lang="en-US" dirty="0"/>
              <a:t>Represent a unified industry voice </a:t>
            </a:r>
          </a:p>
          <a:p>
            <a:endParaRPr lang="en-US" dirty="0"/>
          </a:p>
          <a:p>
            <a:r>
              <a:rPr lang="en-US" b="1" dirty="0"/>
              <a:t>Member Engagement</a:t>
            </a:r>
          </a:p>
          <a:p>
            <a:r>
              <a:rPr lang="en-US" dirty="0"/>
              <a:t>Build relationships and trust </a:t>
            </a:r>
          </a:p>
          <a:p>
            <a:r>
              <a:rPr lang="en-US" dirty="0"/>
              <a:t>Deliver education, events, and insights </a:t>
            </a:r>
          </a:p>
          <a:p>
            <a:r>
              <a:rPr lang="en-US" dirty="0"/>
              <a:t>Support strategy and connection across credit unions</a:t>
            </a:r>
          </a:p>
          <a:p>
            <a:endParaRPr lang="en-US" dirty="0"/>
          </a:p>
          <a:p>
            <a:r>
              <a:rPr lang="en-US" b="1" dirty="0"/>
              <a:t>Foundation</a:t>
            </a:r>
          </a:p>
          <a:p>
            <a:r>
              <a:rPr lang="en-US" dirty="0"/>
              <a:t>Invest in credit unions through grants</a:t>
            </a:r>
          </a:p>
          <a:p>
            <a:r>
              <a:rPr lang="en-US" dirty="0"/>
              <a:t>Mobilizes credit union resources through fundraising</a:t>
            </a:r>
          </a:p>
          <a:p>
            <a:r>
              <a:rPr lang="en-US" dirty="0"/>
              <a:t>Measure and tell our story through the Impact Report</a:t>
            </a:r>
          </a:p>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4</a:t>
            </a:fld>
            <a:endParaRPr lang="en-US"/>
          </a:p>
        </p:txBody>
      </p:sp>
    </p:spTree>
    <p:extLst>
      <p:ext uri="{BB962C8B-B14F-4D97-AF65-F5344CB8AC3E}">
        <p14:creationId xmlns:p14="http://schemas.microsoft.com/office/powerpoint/2010/main" val="23007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5</a:t>
            </a:fld>
            <a:endParaRPr lang="en-US"/>
          </a:p>
        </p:txBody>
      </p:sp>
    </p:spTree>
    <p:extLst>
      <p:ext uri="{BB962C8B-B14F-4D97-AF65-F5344CB8AC3E}">
        <p14:creationId xmlns:p14="http://schemas.microsoft.com/office/powerpoint/2010/main" val="1220720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 Steve and Samantha </a:t>
            </a:r>
          </a:p>
          <a:p>
            <a:endParaRPr lang="en-US"/>
          </a:p>
        </p:txBody>
      </p:sp>
      <p:sp>
        <p:nvSpPr>
          <p:cNvPr id="4" name="Slide Number Placeholder 3"/>
          <p:cNvSpPr>
            <a:spLocks noGrp="1"/>
          </p:cNvSpPr>
          <p:nvPr>
            <p:ph type="sldNum" sz="quarter" idx="5"/>
          </p:nvPr>
        </p:nvSpPr>
        <p:spPr/>
        <p:txBody>
          <a:bodyPr/>
          <a:lstStyle/>
          <a:p>
            <a:fld id="{8DA48C28-2B89-6944-ADFE-6F90A61E2E10}" type="slidenum">
              <a:rPr lang="en-US" smtClean="0"/>
              <a:t>7</a:t>
            </a:fld>
            <a:endParaRPr lang="en-US"/>
          </a:p>
        </p:txBody>
      </p:sp>
    </p:spTree>
    <p:extLst>
      <p:ext uri="{BB962C8B-B14F-4D97-AF65-F5344CB8AC3E}">
        <p14:creationId xmlns:p14="http://schemas.microsoft.com/office/powerpoint/2010/main" val="1869147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add Jasmine</a:t>
            </a:r>
          </a:p>
        </p:txBody>
      </p:sp>
      <p:sp>
        <p:nvSpPr>
          <p:cNvPr id="4" name="Slide Number Placeholder 3"/>
          <p:cNvSpPr>
            <a:spLocks noGrp="1"/>
          </p:cNvSpPr>
          <p:nvPr>
            <p:ph type="sldNum" sz="quarter" idx="5"/>
          </p:nvPr>
        </p:nvSpPr>
        <p:spPr/>
        <p:txBody>
          <a:bodyPr/>
          <a:lstStyle/>
          <a:p>
            <a:fld id="{357BCA47-0AEB-4EF7-BDA5-63829A976B46}" type="slidenum">
              <a:rPr lang="en-US" smtClean="0"/>
              <a:t>10</a:t>
            </a:fld>
            <a:endParaRPr lang="en-US"/>
          </a:p>
        </p:txBody>
      </p:sp>
    </p:spTree>
    <p:extLst>
      <p:ext uri="{BB962C8B-B14F-4D97-AF65-F5344CB8AC3E}">
        <p14:creationId xmlns:p14="http://schemas.microsoft.com/office/powerpoint/2010/main" val="106212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 Samantha </a:t>
            </a:r>
          </a:p>
          <a:p>
            <a:endParaRPr lang="en-US"/>
          </a:p>
        </p:txBody>
      </p:sp>
      <p:sp>
        <p:nvSpPr>
          <p:cNvPr id="4" name="Slide Number Placeholder 3"/>
          <p:cNvSpPr>
            <a:spLocks noGrp="1"/>
          </p:cNvSpPr>
          <p:nvPr>
            <p:ph type="sldNum" sz="quarter" idx="5"/>
          </p:nvPr>
        </p:nvSpPr>
        <p:spPr/>
        <p:txBody>
          <a:bodyPr/>
          <a:lstStyle/>
          <a:p>
            <a:fld id="{357BCA47-0AEB-4EF7-BDA5-63829A976B46}" type="slidenum">
              <a:rPr lang="en-US" smtClean="0"/>
              <a:t>20</a:t>
            </a:fld>
            <a:endParaRPr lang="en-US"/>
          </a:p>
        </p:txBody>
      </p:sp>
    </p:spTree>
    <p:extLst>
      <p:ext uri="{BB962C8B-B14F-4D97-AF65-F5344CB8AC3E}">
        <p14:creationId xmlns:p14="http://schemas.microsoft.com/office/powerpoint/2010/main" val="1130863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21</a:t>
            </a:fld>
            <a:endParaRPr lang="en-US"/>
          </a:p>
        </p:txBody>
      </p:sp>
    </p:spTree>
    <p:extLst>
      <p:ext uri="{BB962C8B-B14F-4D97-AF65-F5344CB8AC3E}">
        <p14:creationId xmlns:p14="http://schemas.microsoft.com/office/powerpoint/2010/main" val="986510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BCA47-0AEB-4EF7-BDA5-63829A976B46}" type="slidenum">
              <a:rPr lang="en-US" smtClean="0"/>
              <a:t>23</a:t>
            </a:fld>
            <a:endParaRPr lang="en-US"/>
          </a:p>
        </p:txBody>
      </p:sp>
    </p:spTree>
    <p:extLst>
      <p:ext uri="{BB962C8B-B14F-4D97-AF65-F5344CB8AC3E}">
        <p14:creationId xmlns:p14="http://schemas.microsoft.com/office/powerpoint/2010/main" val="4076184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070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CEE454-5B8C-C9AE-89B7-BDDFF93F982C}"/>
              </a:ext>
            </a:extLst>
          </p:cNvPr>
          <p:cNvPicPr>
            <a:picLocks noChangeAspect="1"/>
          </p:cNvPicPr>
          <p:nvPr userDrawn="1"/>
        </p:nvPicPr>
        <p:blipFill>
          <a:blip r:embed="rId2"/>
          <a:srcRect/>
          <a:stretch/>
        </p:blipFill>
        <p:spPr>
          <a:xfrm>
            <a:off x="0" y="1"/>
            <a:ext cx="12192000" cy="6858000"/>
          </a:xfrm>
          <a:prstGeom prst="rect">
            <a:avLst/>
          </a:prstGeom>
        </p:spPr>
      </p:pic>
      <p:sp>
        <p:nvSpPr>
          <p:cNvPr id="8" name="Parallelogram 7">
            <a:extLst>
              <a:ext uri="{FF2B5EF4-FFF2-40B4-BE49-F238E27FC236}">
                <a16:creationId xmlns:a16="http://schemas.microsoft.com/office/drawing/2014/main" id="{7FB84B29-1284-5B6F-0678-E8374D174CCC}"/>
              </a:ext>
            </a:extLst>
          </p:cNvPr>
          <p:cNvSpPr/>
          <p:nvPr userDrawn="1"/>
        </p:nvSpPr>
        <p:spPr>
          <a:xfrm>
            <a:off x="1921790" y="0"/>
            <a:ext cx="9252488"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0E9F8A5-8307-C10D-D819-F052C8298E04}"/>
              </a:ext>
            </a:extLst>
          </p:cNvPr>
          <p:cNvSpPr>
            <a:spLocks noGrp="1"/>
          </p:cNvSpPr>
          <p:nvPr>
            <p:ph type="title" hasCustomPrompt="1"/>
          </p:nvPr>
        </p:nvSpPr>
        <p:spPr>
          <a:xfrm>
            <a:off x="3566885" y="365125"/>
            <a:ext cx="10515600" cy="1325563"/>
          </a:xfrm>
        </p:spPr>
        <p:txBody>
          <a:bodyPr/>
          <a:lstStyle/>
          <a:p>
            <a:r>
              <a:rPr lang="en-US" sz="4400">
                <a:solidFill>
                  <a:srgbClr val="12222B"/>
                </a:solidFill>
                <a:latin typeface="Open Sans Bold"/>
              </a:rPr>
              <a:t>Title</a:t>
            </a:r>
            <a:endParaRPr lang="en-US"/>
          </a:p>
        </p:txBody>
      </p:sp>
      <p:sp>
        <p:nvSpPr>
          <p:cNvPr id="13" name="Text Placeholder 12">
            <a:extLst>
              <a:ext uri="{FF2B5EF4-FFF2-40B4-BE49-F238E27FC236}">
                <a16:creationId xmlns:a16="http://schemas.microsoft.com/office/drawing/2014/main" id="{B03FEC52-DF08-9BF3-06B1-582B0E3BF222}"/>
              </a:ext>
            </a:extLst>
          </p:cNvPr>
          <p:cNvSpPr>
            <a:spLocks noGrp="1"/>
          </p:cNvSpPr>
          <p:nvPr>
            <p:ph type="body" sz="quarter" idx="11"/>
          </p:nvPr>
        </p:nvSpPr>
        <p:spPr>
          <a:xfrm>
            <a:off x="3513138" y="2003425"/>
            <a:ext cx="5703887" cy="4643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9454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pic>
        <p:nvPicPr>
          <p:cNvPr id="10" name="Picture 5" descr="Smiling office colleagues">
            <a:extLst>
              <a:ext uri="{FF2B5EF4-FFF2-40B4-BE49-F238E27FC236}">
                <a16:creationId xmlns:a16="http://schemas.microsoft.com/office/drawing/2014/main" id="{A318418F-8306-556F-26F0-96E4D8BA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17272" cy="6858000"/>
          </a:xfrm>
          <a:prstGeom prst="rect">
            <a:avLst/>
          </a:prstGeom>
        </p:spPr>
      </p:pic>
      <p:grpSp>
        <p:nvGrpSpPr>
          <p:cNvPr id="11" name="Group 6">
            <a:extLst>
              <a:ext uri="{FF2B5EF4-FFF2-40B4-BE49-F238E27FC236}">
                <a16:creationId xmlns:a16="http://schemas.microsoft.com/office/drawing/2014/main" id="{6899E333-8D2A-ADE1-BFAA-C06A909F1F52}"/>
              </a:ext>
            </a:extLst>
          </p:cNvPr>
          <p:cNvGrpSpPr/>
          <p:nvPr userDrawn="1"/>
        </p:nvGrpSpPr>
        <p:grpSpPr>
          <a:xfrm>
            <a:off x="0" y="685800"/>
            <a:ext cx="1441659" cy="397366"/>
            <a:chOff x="0" y="0"/>
            <a:chExt cx="1536012" cy="156984"/>
          </a:xfrm>
        </p:grpSpPr>
        <p:sp>
          <p:nvSpPr>
            <p:cNvPr id="12" name="Freeform 7">
              <a:extLst>
                <a:ext uri="{FF2B5EF4-FFF2-40B4-BE49-F238E27FC236}">
                  <a16:creationId xmlns:a16="http://schemas.microsoft.com/office/drawing/2014/main" id="{72B7F5CB-4BB0-E839-DBDD-55A0E900A1A0}"/>
                </a:ext>
              </a:extLst>
            </p:cNvPr>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sp>
        <p:sp>
          <p:nvSpPr>
            <p:cNvPr id="13" name="TextBox 8">
              <a:extLst>
                <a:ext uri="{FF2B5EF4-FFF2-40B4-BE49-F238E27FC236}">
                  <a16:creationId xmlns:a16="http://schemas.microsoft.com/office/drawing/2014/main" id="{ABE6885B-AB3B-A9E1-7A99-88AA5F36167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4" name="Group 9">
            <a:extLst>
              <a:ext uri="{FF2B5EF4-FFF2-40B4-BE49-F238E27FC236}">
                <a16:creationId xmlns:a16="http://schemas.microsoft.com/office/drawing/2014/main" id="{D2CB5FAA-F6F5-8EF3-A891-C26576B96266}"/>
              </a:ext>
            </a:extLst>
          </p:cNvPr>
          <p:cNvGrpSpPr/>
          <p:nvPr userDrawn="1"/>
        </p:nvGrpSpPr>
        <p:grpSpPr>
          <a:xfrm>
            <a:off x="0" y="5538793"/>
            <a:ext cx="2294626" cy="2153842"/>
            <a:chOff x="0" y="-38100"/>
            <a:chExt cx="2444804" cy="850900"/>
          </a:xfrm>
        </p:grpSpPr>
        <p:sp>
          <p:nvSpPr>
            <p:cNvPr id="15" name="Freeform 10">
              <a:extLst>
                <a:ext uri="{FF2B5EF4-FFF2-40B4-BE49-F238E27FC236}">
                  <a16:creationId xmlns:a16="http://schemas.microsoft.com/office/drawing/2014/main" id="{4217E971-5BAF-9676-3428-41ECA44042E2}"/>
                </a:ext>
              </a:extLst>
            </p:cNvPr>
            <p:cNvSpPr/>
            <p:nvPr/>
          </p:nvSpPr>
          <p:spPr>
            <a:xfrm>
              <a:off x="0" y="0"/>
              <a:ext cx="2444804"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US"/>
            </a:p>
          </p:txBody>
        </p:sp>
        <p:sp>
          <p:nvSpPr>
            <p:cNvPr id="16" name="TextBox 11">
              <a:extLst>
                <a:ext uri="{FF2B5EF4-FFF2-40B4-BE49-F238E27FC236}">
                  <a16:creationId xmlns:a16="http://schemas.microsoft.com/office/drawing/2014/main" id="{0F7D00BC-2551-B2ED-CBC5-ED08CA31C36E}"/>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19" name="Title 18">
            <a:extLst>
              <a:ext uri="{FF2B5EF4-FFF2-40B4-BE49-F238E27FC236}">
                <a16:creationId xmlns:a16="http://schemas.microsoft.com/office/drawing/2014/main" id="{219EA259-E281-7CDB-FBAC-89228CB1B166}"/>
              </a:ext>
            </a:extLst>
          </p:cNvPr>
          <p:cNvSpPr>
            <a:spLocks noGrp="1"/>
          </p:cNvSpPr>
          <p:nvPr>
            <p:ph type="title" hasCustomPrompt="1"/>
          </p:nvPr>
        </p:nvSpPr>
        <p:spPr>
          <a:xfrm>
            <a:off x="5356429" y="365125"/>
            <a:ext cx="6733971" cy="1325563"/>
          </a:xfrm>
        </p:spPr>
        <p:txBody>
          <a:bodyPr/>
          <a:lstStyle>
            <a:lvl1pPr algn="ctr">
              <a:defRPr/>
            </a:lvl1pPr>
          </a:lstStyle>
          <a:p>
            <a:r>
              <a:rPr lang="en-US" sz="4400">
                <a:solidFill>
                  <a:srgbClr val="12222B"/>
                </a:solidFill>
                <a:latin typeface="Open Sans Bold"/>
              </a:rPr>
              <a:t>Title</a:t>
            </a:r>
            <a:endParaRPr lang="en-US"/>
          </a:p>
        </p:txBody>
      </p:sp>
      <p:sp>
        <p:nvSpPr>
          <p:cNvPr id="30" name="Picture Placeholder 29">
            <a:extLst>
              <a:ext uri="{FF2B5EF4-FFF2-40B4-BE49-F238E27FC236}">
                <a16:creationId xmlns:a16="http://schemas.microsoft.com/office/drawing/2014/main" id="{70AF79FB-F31A-4199-7889-0E50A57C05F7}"/>
              </a:ext>
            </a:extLst>
          </p:cNvPr>
          <p:cNvSpPr>
            <a:spLocks noGrp="1"/>
          </p:cNvSpPr>
          <p:nvPr>
            <p:ph type="pic" sz="quarter" idx="10"/>
          </p:nvPr>
        </p:nvSpPr>
        <p:spPr>
          <a:xfrm>
            <a:off x="0" y="0"/>
            <a:ext cx="5216525" cy="6858000"/>
          </a:xfrm>
        </p:spPr>
        <p:txBody>
          <a:bodyPr/>
          <a:lstStyle/>
          <a:p>
            <a:endParaRPr lang="en-US"/>
          </a:p>
        </p:txBody>
      </p:sp>
      <p:sp>
        <p:nvSpPr>
          <p:cNvPr id="32" name="Text Placeholder 31">
            <a:extLst>
              <a:ext uri="{FF2B5EF4-FFF2-40B4-BE49-F238E27FC236}">
                <a16:creationId xmlns:a16="http://schemas.microsoft.com/office/drawing/2014/main" id="{07F663A5-E30D-A40F-D66E-6C3E6EBD5D3B}"/>
              </a:ext>
            </a:extLst>
          </p:cNvPr>
          <p:cNvSpPr>
            <a:spLocks noGrp="1"/>
          </p:cNvSpPr>
          <p:nvPr>
            <p:ph type="body" sz="quarter" idx="11"/>
          </p:nvPr>
        </p:nvSpPr>
        <p:spPr>
          <a:xfrm>
            <a:off x="5356225" y="1887638"/>
            <a:ext cx="6734175" cy="414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1637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ight Picture Box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296595" y="365125"/>
            <a:ext cx="6676119" cy="1325563"/>
          </a:xfrm>
        </p:spPr>
        <p:txBody>
          <a:bodyPr/>
          <a:lstStyle/>
          <a:p>
            <a:r>
              <a:rPr lang="en-US" sz="4400">
                <a:solidFill>
                  <a:srgbClr val="12222B"/>
                </a:solidFill>
                <a:latin typeface="Open Sans Bold"/>
              </a:rPr>
              <a:t>Title</a:t>
            </a:r>
            <a:endParaRPr lang="en-US"/>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325852" y="1871663"/>
            <a:ext cx="6646862" cy="784225"/>
          </a:xfrm>
        </p:spPr>
        <p:txBody>
          <a:bodyPr/>
          <a:lstStyle>
            <a:lvl1pPr marL="0" indent="0">
              <a:buNone/>
              <a:defRPr/>
            </a:lvl1pPr>
          </a:lstStyle>
          <a:p>
            <a:pPr lvl="0"/>
            <a:r>
              <a:rPr lang="en-US"/>
              <a:t>Subtext</a:t>
            </a:r>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7254743" y="1121806"/>
            <a:ext cx="4937125" cy="6858000"/>
          </a:xfrm>
        </p:spPr>
        <p:txBody>
          <a:bodyPr/>
          <a:lstStyle/>
          <a:p>
            <a:endParaRPr lang="en-US"/>
          </a:p>
        </p:txBody>
      </p:sp>
      <p:pic>
        <p:nvPicPr>
          <p:cNvPr id="3" name="Content Placeholder 5" descr="People clapping">
            <a:extLst>
              <a:ext uri="{FF2B5EF4-FFF2-40B4-BE49-F238E27FC236}">
                <a16:creationId xmlns:a16="http://schemas.microsoft.com/office/drawing/2014/main" id="{82830F95-A873-3A9A-9C32-C2B9FF48C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4743" y="0"/>
            <a:ext cx="4945236" cy="6858000"/>
          </a:xfrm>
          <a:prstGeom prst="rect">
            <a:avLst/>
          </a:prstGeom>
        </p:spPr>
      </p:pic>
    </p:spTree>
    <p:extLst>
      <p:ext uri="{BB962C8B-B14F-4D97-AF65-F5344CB8AC3E}">
        <p14:creationId xmlns:p14="http://schemas.microsoft.com/office/powerpoint/2010/main" val="1457256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lvl1pPr>
              <a:defRPr>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7980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peakers and Headshots">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9A3656B-E4B7-8D84-73CB-4D9243BBEEC1}"/>
              </a:ext>
            </a:extLst>
          </p:cNvPr>
          <p:cNvSpPr>
            <a:spLocks noGrp="1"/>
          </p:cNvSpPr>
          <p:nvPr>
            <p:ph type="pic" sz="quarter" idx="13"/>
          </p:nvPr>
        </p:nvSpPr>
        <p:spPr>
          <a:xfrm>
            <a:off x="701675" y="1596686"/>
            <a:ext cx="2300288" cy="2300287"/>
          </a:xfrm>
        </p:spPr>
        <p:txBody>
          <a:bodyPr/>
          <a:lstStyle/>
          <a:p>
            <a:endParaRPr lang="en-US"/>
          </a:p>
        </p:txBody>
      </p:sp>
      <p:sp>
        <p:nvSpPr>
          <p:cNvPr id="21" name="Picture Placeholder 2">
            <a:extLst>
              <a:ext uri="{FF2B5EF4-FFF2-40B4-BE49-F238E27FC236}">
                <a16:creationId xmlns:a16="http://schemas.microsoft.com/office/drawing/2014/main" id="{13147336-D98B-CB12-4D0F-34B2FA68094E}"/>
              </a:ext>
            </a:extLst>
          </p:cNvPr>
          <p:cNvSpPr>
            <a:spLocks noGrp="1"/>
          </p:cNvSpPr>
          <p:nvPr>
            <p:ph type="pic" sz="quarter" idx="14"/>
          </p:nvPr>
        </p:nvSpPr>
        <p:spPr>
          <a:xfrm>
            <a:off x="3560989" y="1596686"/>
            <a:ext cx="2300288" cy="2300287"/>
          </a:xfrm>
        </p:spPr>
        <p:txBody>
          <a:bodyPr/>
          <a:lstStyle/>
          <a:p>
            <a:endParaRPr lang="en-US"/>
          </a:p>
        </p:txBody>
      </p:sp>
      <p:sp>
        <p:nvSpPr>
          <p:cNvPr id="22" name="Picture Placeholder 2">
            <a:extLst>
              <a:ext uri="{FF2B5EF4-FFF2-40B4-BE49-F238E27FC236}">
                <a16:creationId xmlns:a16="http://schemas.microsoft.com/office/drawing/2014/main" id="{A6ED89C5-4D63-8198-48E3-DE3FDC5AF6F8}"/>
              </a:ext>
            </a:extLst>
          </p:cNvPr>
          <p:cNvSpPr>
            <a:spLocks noGrp="1"/>
          </p:cNvSpPr>
          <p:nvPr>
            <p:ph type="pic" sz="quarter" idx="15"/>
          </p:nvPr>
        </p:nvSpPr>
        <p:spPr>
          <a:xfrm>
            <a:off x="6434818" y="1596686"/>
            <a:ext cx="2300288" cy="2300287"/>
          </a:xfrm>
        </p:spPr>
        <p:txBody>
          <a:bodyPr/>
          <a:lstStyle/>
          <a:p>
            <a:endParaRPr lang="en-US"/>
          </a:p>
        </p:txBody>
      </p:sp>
      <p:sp>
        <p:nvSpPr>
          <p:cNvPr id="23" name="Picture Placeholder 2">
            <a:extLst>
              <a:ext uri="{FF2B5EF4-FFF2-40B4-BE49-F238E27FC236}">
                <a16:creationId xmlns:a16="http://schemas.microsoft.com/office/drawing/2014/main" id="{767134F4-3337-71A3-CEB5-D30FE4CBF4EB}"/>
              </a:ext>
            </a:extLst>
          </p:cNvPr>
          <p:cNvSpPr>
            <a:spLocks noGrp="1"/>
          </p:cNvSpPr>
          <p:nvPr>
            <p:ph type="pic" sz="quarter" idx="16"/>
          </p:nvPr>
        </p:nvSpPr>
        <p:spPr>
          <a:xfrm>
            <a:off x="9337675" y="1596686"/>
            <a:ext cx="2300288" cy="2300287"/>
          </a:xfrm>
        </p:spPr>
        <p:txBody>
          <a:bodyPr/>
          <a:lstStyle/>
          <a:p>
            <a:endParaRPr lang="en-US"/>
          </a:p>
        </p:txBody>
      </p:sp>
      <p:sp>
        <p:nvSpPr>
          <p:cNvPr id="25" name="Text Placeholder 24">
            <a:extLst>
              <a:ext uri="{FF2B5EF4-FFF2-40B4-BE49-F238E27FC236}">
                <a16:creationId xmlns:a16="http://schemas.microsoft.com/office/drawing/2014/main" id="{B8577D71-EE9D-2C1A-C8E3-E40F8D902445}"/>
              </a:ext>
            </a:extLst>
          </p:cNvPr>
          <p:cNvSpPr>
            <a:spLocks noGrp="1"/>
          </p:cNvSpPr>
          <p:nvPr>
            <p:ph type="body" sz="quarter" idx="17" hasCustomPrompt="1"/>
          </p:nvPr>
        </p:nvSpPr>
        <p:spPr>
          <a:xfrm>
            <a:off x="588962"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a:t>Full Name</a:t>
            </a:r>
          </a:p>
          <a:p>
            <a:pPr lvl="0"/>
            <a:r>
              <a:rPr lang="en-US"/>
              <a:t>Position</a:t>
            </a:r>
          </a:p>
        </p:txBody>
      </p:sp>
      <p:sp>
        <p:nvSpPr>
          <p:cNvPr id="26" name="Text Placeholder 24">
            <a:extLst>
              <a:ext uri="{FF2B5EF4-FFF2-40B4-BE49-F238E27FC236}">
                <a16:creationId xmlns:a16="http://schemas.microsoft.com/office/drawing/2014/main" id="{760FCE2B-3EAB-0988-E206-0F1B2500A6E0}"/>
              </a:ext>
            </a:extLst>
          </p:cNvPr>
          <p:cNvSpPr>
            <a:spLocks noGrp="1"/>
          </p:cNvSpPr>
          <p:nvPr>
            <p:ph type="body" sz="quarter" idx="18" hasCustomPrompt="1"/>
          </p:nvPr>
        </p:nvSpPr>
        <p:spPr>
          <a:xfrm>
            <a:off x="3462791"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a:t>Full Name</a:t>
            </a:r>
          </a:p>
          <a:p>
            <a:pPr lvl="0"/>
            <a:r>
              <a:rPr lang="en-US"/>
              <a:t>Position</a:t>
            </a:r>
          </a:p>
        </p:txBody>
      </p:sp>
      <p:sp>
        <p:nvSpPr>
          <p:cNvPr id="27" name="Text Placeholder 24">
            <a:extLst>
              <a:ext uri="{FF2B5EF4-FFF2-40B4-BE49-F238E27FC236}">
                <a16:creationId xmlns:a16="http://schemas.microsoft.com/office/drawing/2014/main" id="{E7036AA8-C2E2-D57F-AE2E-944B1C84B37A}"/>
              </a:ext>
            </a:extLst>
          </p:cNvPr>
          <p:cNvSpPr>
            <a:spLocks noGrp="1"/>
          </p:cNvSpPr>
          <p:nvPr>
            <p:ph type="body" sz="quarter" idx="19" hasCustomPrompt="1"/>
          </p:nvPr>
        </p:nvSpPr>
        <p:spPr>
          <a:xfrm>
            <a:off x="6307591"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a:t>Full Name</a:t>
            </a:r>
          </a:p>
          <a:p>
            <a:pPr lvl="0"/>
            <a:r>
              <a:rPr lang="en-US"/>
              <a:t>Position</a:t>
            </a:r>
          </a:p>
        </p:txBody>
      </p:sp>
      <p:sp>
        <p:nvSpPr>
          <p:cNvPr id="28" name="Text Placeholder 24">
            <a:extLst>
              <a:ext uri="{FF2B5EF4-FFF2-40B4-BE49-F238E27FC236}">
                <a16:creationId xmlns:a16="http://schemas.microsoft.com/office/drawing/2014/main" id="{785DF43E-D0FB-CF5E-97E2-78E39C70E0A5}"/>
              </a:ext>
            </a:extLst>
          </p:cNvPr>
          <p:cNvSpPr>
            <a:spLocks noGrp="1"/>
          </p:cNvSpPr>
          <p:nvPr>
            <p:ph type="body" sz="quarter" idx="20" hasCustomPrompt="1"/>
          </p:nvPr>
        </p:nvSpPr>
        <p:spPr>
          <a:xfrm>
            <a:off x="9268505" y="4100738"/>
            <a:ext cx="2525713" cy="782638"/>
          </a:xfrm>
        </p:spPr>
        <p:txBody>
          <a:bodyPr>
            <a:noAutofit/>
          </a:bodyPr>
          <a:lstStyle>
            <a:lvl1pPr marL="0" indent="0" algn="ctr">
              <a:buNone/>
              <a:defRPr sz="2400" b="0">
                <a:latin typeface="Avenir Book" panose="02000503020000020003" pitchFamily="2" charset="0"/>
              </a:defRPr>
            </a:lvl1pPr>
          </a:lstStyle>
          <a:p>
            <a:pPr lvl="0"/>
            <a:r>
              <a:rPr lang="en-US"/>
              <a:t>Full Name</a:t>
            </a:r>
          </a:p>
          <a:p>
            <a:pPr lvl="0"/>
            <a:r>
              <a:rPr lang="en-US"/>
              <a:t>Position</a:t>
            </a:r>
          </a:p>
        </p:txBody>
      </p:sp>
    </p:spTree>
    <p:extLst>
      <p:ext uri="{BB962C8B-B14F-4D97-AF65-F5344CB8AC3E}">
        <p14:creationId xmlns:p14="http://schemas.microsoft.com/office/powerpoint/2010/main" val="2059689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Picture Arrow with Content">
    <p:spTree>
      <p:nvGrpSpPr>
        <p:cNvPr id="1" name=""/>
        <p:cNvGrpSpPr/>
        <p:nvPr/>
      </p:nvGrpSpPr>
      <p:grpSpPr>
        <a:xfrm>
          <a:off x="0" y="0"/>
          <a:ext cx="0" cy="0"/>
          <a:chOff x="0" y="0"/>
          <a:chExt cx="0" cy="0"/>
        </a:xfrm>
      </p:grpSpPr>
      <p:pic>
        <p:nvPicPr>
          <p:cNvPr id="9" name="Content Placeholder 5" descr="People raising hands">
            <a:extLst>
              <a:ext uri="{FF2B5EF4-FFF2-40B4-BE49-F238E27FC236}">
                <a16:creationId xmlns:a16="http://schemas.microsoft.com/office/drawing/2014/main" id="{675FD05D-2040-FE06-5E87-CEAFAF1E447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363136" cy="6281057"/>
          </a:xfrm>
          <a:prstGeom prst="rect">
            <a:avLst/>
          </a:prstGeom>
        </p:spPr>
      </p:pic>
      <p:grpSp>
        <p:nvGrpSpPr>
          <p:cNvPr id="10" name="Group 9">
            <a:extLst>
              <a:ext uri="{FF2B5EF4-FFF2-40B4-BE49-F238E27FC236}">
                <a16:creationId xmlns:a16="http://schemas.microsoft.com/office/drawing/2014/main" id="{AA3FBC9E-1FE7-B49F-70A2-8874C0329AAF}"/>
              </a:ext>
            </a:extLst>
          </p:cNvPr>
          <p:cNvGrpSpPr/>
          <p:nvPr userDrawn="1"/>
        </p:nvGrpSpPr>
        <p:grpSpPr>
          <a:xfrm>
            <a:off x="4143511" y="2716853"/>
            <a:ext cx="1219625" cy="1414765"/>
            <a:chOff x="4468969" y="2716853"/>
            <a:chExt cx="1219625" cy="1414765"/>
          </a:xfrm>
        </p:grpSpPr>
        <p:sp>
          <p:nvSpPr>
            <p:cNvPr id="11" name="Triangle 10">
              <a:extLst>
                <a:ext uri="{FF2B5EF4-FFF2-40B4-BE49-F238E27FC236}">
                  <a16:creationId xmlns:a16="http://schemas.microsoft.com/office/drawing/2014/main" id="{6961821F-824C-A524-2B36-4AADC0BF2922}"/>
                </a:ext>
              </a:extLst>
            </p:cNvPr>
            <p:cNvSpPr/>
            <p:nvPr/>
          </p:nvSpPr>
          <p:spPr>
            <a:xfrm rot="16200000">
              <a:off x="4371399" y="2814423"/>
              <a:ext cx="1414765" cy="121962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Triangle 11">
              <a:extLst>
                <a:ext uri="{FF2B5EF4-FFF2-40B4-BE49-F238E27FC236}">
                  <a16:creationId xmlns:a16="http://schemas.microsoft.com/office/drawing/2014/main" id="{2C3A6F47-5FAB-6C5C-E0BB-2E2309E864EF}"/>
                </a:ext>
              </a:extLst>
            </p:cNvPr>
            <p:cNvSpPr/>
            <p:nvPr/>
          </p:nvSpPr>
          <p:spPr>
            <a:xfrm rot="16200000">
              <a:off x="4701042" y="2967037"/>
              <a:ext cx="1060704" cy="914400"/>
            </a:xfrm>
            <a:prstGeom prst="triangle">
              <a:avLst/>
            </a:prstGeom>
            <a:solidFill>
              <a:srgbClr val="00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itle 13">
            <a:extLst>
              <a:ext uri="{FF2B5EF4-FFF2-40B4-BE49-F238E27FC236}">
                <a16:creationId xmlns:a16="http://schemas.microsoft.com/office/drawing/2014/main" id="{ABA17461-6450-ACFC-99E1-06B59574812E}"/>
              </a:ext>
            </a:extLst>
          </p:cNvPr>
          <p:cNvSpPr>
            <a:spLocks noGrp="1"/>
          </p:cNvSpPr>
          <p:nvPr>
            <p:ph type="title"/>
          </p:nvPr>
        </p:nvSpPr>
        <p:spPr>
          <a:xfrm>
            <a:off x="5534202" y="113505"/>
            <a:ext cx="5819597" cy="1325563"/>
          </a:xfrm>
        </p:spPr>
        <p:txBody>
          <a:bodyPr>
            <a:normAutofit/>
          </a:bodyPr>
          <a:lstStyle>
            <a:lvl1pPr>
              <a:defRPr sz="5400"/>
            </a:lvl1pPr>
          </a:lstStyle>
          <a:p>
            <a:endParaRPr lang="en-US" sz="4400" b="1">
              <a:solidFill>
                <a:srgbClr val="0070C0"/>
              </a:solidFill>
              <a:latin typeface="+mn-lt"/>
            </a:endParaRPr>
          </a:p>
        </p:txBody>
      </p:sp>
      <p:sp>
        <p:nvSpPr>
          <p:cNvPr id="7" name="Picture Placeholder 6">
            <a:extLst>
              <a:ext uri="{FF2B5EF4-FFF2-40B4-BE49-F238E27FC236}">
                <a16:creationId xmlns:a16="http://schemas.microsoft.com/office/drawing/2014/main" id="{68B18654-1057-CBB6-94BD-CB07E80441CB}"/>
              </a:ext>
            </a:extLst>
          </p:cNvPr>
          <p:cNvSpPr>
            <a:spLocks noGrp="1"/>
          </p:cNvSpPr>
          <p:nvPr>
            <p:ph type="pic" sz="quarter" idx="14"/>
          </p:nvPr>
        </p:nvSpPr>
        <p:spPr>
          <a:xfrm>
            <a:off x="0" y="0"/>
            <a:ext cx="5362575" cy="6281057"/>
          </a:xfrm>
        </p:spPr>
        <p:txBody>
          <a:bodyPr/>
          <a:lstStyle/>
          <a:p>
            <a:endParaRPr lang="en-US"/>
          </a:p>
        </p:txBody>
      </p:sp>
      <p:sp>
        <p:nvSpPr>
          <p:cNvPr id="16" name="Text Placeholder 15">
            <a:extLst>
              <a:ext uri="{FF2B5EF4-FFF2-40B4-BE49-F238E27FC236}">
                <a16:creationId xmlns:a16="http://schemas.microsoft.com/office/drawing/2014/main" id="{D37A159E-CD9F-AEE0-2242-A792D3EC2D19}"/>
              </a:ext>
            </a:extLst>
          </p:cNvPr>
          <p:cNvSpPr>
            <a:spLocks noGrp="1"/>
          </p:cNvSpPr>
          <p:nvPr>
            <p:ph type="body" sz="quarter" idx="15"/>
          </p:nvPr>
        </p:nvSpPr>
        <p:spPr>
          <a:xfrm>
            <a:off x="5534025" y="1538288"/>
            <a:ext cx="6426200" cy="4543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461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ighlight Statistics">
    <p:spTree>
      <p:nvGrpSpPr>
        <p:cNvPr id="1" name=""/>
        <p:cNvGrpSpPr/>
        <p:nvPr/>
      </p:nvGrpSpPr>
      <p:grpSpPr>
        <a:xfrm>
          <a:off x="0" y="0"/>
          <a:ext cx="0" cy="0"/>
          <a:chOff x="0" y="0"/>
          <a:chExt cx="0" cy="0"/>
        </a:xfrm>
      </p:grpSpPr>
      <p:grpSp>
        <p:nvGrpSpPr>
          <p:cNvPr id="7" name="Group 5">
            <a:extLst>
              <a:ext uri="{FF2B5EF4-FFF2-40B4-BE49-F238E27FC236}">
                <a16:creationId xmlns:a16="http://schemas.microsoft.com/office/drawing/2014/main" id="{8C766CAF-33DA-AE22-412D-0CADA00BA2B4}"/>
              </a:ext>
            </a:extLst>
          </p:cNvPr>
          <p:cNvGrpSpPr/>
          <p:nvPr userDrawn="1"/>
        </p:nvGrpSpPr>
        <p:grpSpPr>
          <a:xfrm>
            <a:off x="11494934" y="5914615"/>
            <a:ext cx="685128" cy="202302"/>
            <a:chOff x="0" y="0"/>
            <a:chExt cx="270933" cy="80000"/>
          </a:xfrm>
        </p:grpSpPr>
        <p:sp>
          <p:nvSpPr>
            <p:cNvPr id="9" name="Freeform 6">
              <a:extLst>
                <a:ext uri="{FF2B5EF4-FFF2-40B4-BE49-F238E27FC236}">
                  <a16:creationId xmlns:a16="http://schemas.microsoft.com/office/drawing/2014/main" id="{C14A5D0D-3F34-D1C1-E444-1BE6C05553CD}"/>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sp>
        <p:sp>
          <p:nvSpPr>
            <p:cNvPr id="10" name="TextBox 7">
              <a:extLst>
                <a:ext uri="{FF2B5EF4-FFF2-40B4-BE49-F238E27FC236}">
                  <a16:creationId xmlns:a16="http://schemas.microsoft.com/office/drawing/2014/main" id="{B5D58172-5D3D-783A-3988-60C76106FD49}"/>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8">
            <a:extLst>
              <a:ext uri="{FF2B5EF4-FFF2-40B4-BE49-F238E27FC236}">
                <a16:creationId xmlns:a16="http://schemas.microsoft.com/office/drawing/2014/main" id="{1F6657B1-241D-4437-49A0-225A2FD38D2F}"/>
              </a:ext>
            </a:extLst>
          </p:cNvPr>
          <p:cNvGrpSpPr/>
          <p:nvPr userDrawn="1"/>
        </p:nvGrpSpPr>
        <p:grpSpPr>
          <a:xfrm>
            <a:off x="1" y="4491804"/>
            <a:ext cx="5748378" cy="1943044"/>
            <a:chOff x="0" y="0"/>
            <a:chExt cx="2273190" cy="768375"/>
          </a:xfrm>
        </p:grpSpPr>
        <p:sp>
          <p:nvSpPr>
            <p:cNvPr id="12" name="Freeform 9">
              <a:extLst>
                <a:ext uri="{FF2B5EF4-FFF2-40B4-BE49-F238E27FC236}">
                  <a16:creationId xmlns:a16="http://schemas.microsoft.com/office/drawing/2014/main" id="{8CACDFE8-C2E9-4FA8-5F39-65414F7C8706}"/>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3" name="TextBox 10">
              <a:extLst>
                <a:ext uri="{FF2B5EF4-FFF2-40B4-BE49-F238E27FC236}">
                  <a16:creationId xmlns:a16="http://schemas.microsoft.com/office/drawing/2014/main" id="{CF0A38BF-92A9-AE16-AF4F-FA5768532D7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4" name="Group 11">
            <a:extLst>
              <a:ext uri="{FF2B5EF4-FFF2-40B4-BE49-F238E27FC236}">
                <a16:creationId xmlns:a16="http://schemas.microsoft.com/office/drawing/2014/main" id="{5B5F1111-0186-E909-E040-22D959000D47}"/>
              </a:ext>
            </a:extLst>
          </p:cNvPr>
          <p:cNvGrpSpPr/>
          <p:nvPr userDrawn="1"/>
        </p:nvGrpSpPr>
        <p:grpSpPr>
          <a:xfrm>
            <a:off x="1" y="-11833"/>
            <a:ext cx="5748378" cy="1943044"/>
            <a:chOff x="0" y="0"/>
            <a:chExt cx="2273190" cy="768375"/>
          </a:xfrm>
        </p:grpSpPr>
        <p:sp>
          <p:nvSpPr>
            <p:cNvPr id="15" name="Freeform 12">
              <a:extLst>
                <a:ext uri="{FF2B5EF4-FFF2-40B4-BE49-F238E27FC236}">
                  <a16:creationId xmlns:a16="http://schemas.microsoft.com/office/drawing/2014/main" id="{F51905F3-9801-DE6A-ED2C-340C55AEB5BB}"/>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6" name="TextBox 13">
              <a:extLst>
                <a:ext uri="{FF2B5EF4-FFF2-40B4-BE49-F238E27FC236}">
                  <a16:creationId xmlns:a16="http://schemas.microsoft.com/office/drawing/2014/main" id="{1ADFB67D-CB89-12C3-52C7-F76A5C2B96E6}"/>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8" name="Group 14">
            <a:extLst>
              <a:ext uri="{FF2B5EF4-FFF2-40B4-BE49-F238E27FC236}">
                <a16:creationId xmlns:a16="http://schemas.microsoft.com/office/drawing/2014/main" id="{B15D84D7-4413-8843-E460-18E1EED7529F}"/>
              </a:ext>
            </a:extLst>
          </p:cNvPr>
          <p:cNvGrpSpPr/>
          <p:nvPr userDrawn="1"/>
        </p:nvGrpSpPr>
        <p:grpSpPr>
          <a:xfrm>
            <a:off x="1" y="2329522"/>
            <a:ext cx="5748378" cy="1943044"/>
            <a:chOff x="0" y="0"/>
            <a:chExt cx="2273190" cy="768375"/>
          </a:xfrm>
        </p:grpSpPr>
        <p:sp>
          <p:nvSpPr>
            <p:cNvPr id="19" name="Freeform 15">
              <a:extLst>
                <a:ext uri="{FF2B5EF4-FFF2-40B4-BE49-F238E27FC236}">
                  <a16:creationId xmlns:a16="http://schemas.microsoft.com/office/drawing/2014/main" id="{4E63A2FF-48A3-20E6-14B4-32B095C16BC4}"/>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A5D7EF"/>
            </a:solidFill>
          </p:spPr>
        </p:sp>
        <p:sp>
          <p:nvSpPr>
            <p:cNvPr id="21" name="TextBox 16">
              <a:extLst>
                <a:ext uri="{FF2B5EF4-FFF2-40B4-BE49-F238E27FC236}">
                  <a16:creationId xmlns:a16="http://schemas.microsoft.com/office/drawing/2014/main" id="{A56D5CC9-74A6-5C96-3F16-D267E2188A14}"/>
                </a:ext>
              </a:extLst>
            </p:cNvPr>
            <p:cNvSpPr txBox="1"/>
            <p:nvPr/>
          </p:nvSpPr>
          <p:spPr>
            <a:xfrm>
              <a:off x="0" y="-38100"/>
              <a:ext cx="812800" cy="850900"/>
            </a:xfrm>
            <a:prstGeom prst="rect">
              <a:avLst/>
            </a:prstGeom>
          </p:spPr>
          <p:txBody>
            <a:bodyPr lIns="50800" tIns="50800" rIns="50800" bIns="50800" rtlCol="0" anchor="ctr"/>
            <a:lstStyle/>
            <a:p>
              <a:pPr marL="0" lvl="1" indent="0" algn="l">
                <a:lnSpc>
                  <a:spcPts val="2940"/>
                </a:lnSpc>
                <a:spcBef>
                  <a:spcPct val="0"/>
                </a:spcBef>
              </a:pPr>
              <a:endParaRPr/>
            </a:p>
          </p:txBody>
        </p:sp>
      </p:grpSp>
      <p:pic>
        <p:nvPicPr>
          <p:cNvPr id="22" name="Picture 17" descr="Two business people communicating and sharing">
            <a:extLst>
              <a:ext uri="{FF2B5EF4-FFF2-40B4-BE49-F238E27FC236}">
                <a16:creationId xmlns:a16="http://schemas.microsoft.com/office/drawing/2014/main" id="{535D2C59-BC53-B8D5-C7C0-4DAD6FE4662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91" b="-6683"/>
          <a:stretch/>
        </p:blipFill>
        <p:spPr>
          <a:xfrm>
            <a:off x="5703232" y="-1673809"/>
            <a:ext cx="6869769" cy="9025898"/>
          </a:xfrm>
          <a:prstGeom prst="rect">
            <a:avLst/>
          </a:prstGeom>
        </p:spPr>
      </p:pic>
      <p:sp>
        <p:nvSpPr>
          <p:cNvPr id="33" name="Picture Placeholder 32">
            <a:extLst>
              <a:ext uri="{FF2B5EF4-FFF2-40B4-BE49-F238E27FC236}">
                <a16:creationId xmlns:a16="http://schemas.microsoft.com/office/drawing/2014/main" id="{07A5618E-0AE1-5F56-67EA-2207A3702E15}"/>
              </a:ext>
            </a:extLst>
          </p:cNvPr>
          <p:cNvSpPr>
            <a:spLocks noGrp="1"/>
          </p:cNvSpPr>
          <p:nvPr>
            <p:ph type="pic" sz="quarter" idx="10"/>
          </p:nvPr>
        </p:nvSpPr>
        <p:spPr>
          <a:xfrm>
            <a:off x="5706786" y="-11113"/>
            <a:ext cx="6869769" cy="6869113"/>
          </a:xfrm>
        </p:spPr>
        <p:txBody>
          <a:bodyPr/>
          <a:lstStyle/>
          <a:p>
            <a:endParaRPr lang="en-US"/>
          </a:p>
        </p:txBody>
      </p:sp>
      <p:sp>
        <p:nvSpPr>
          <p:cNvPr id="35" name="Text Placeholder 34">
            <a:extLst>
              <a:ext uri="{FF2B5EF4-FFF2-40B4-BE49-F238E27FC236}">
                <a16:creationId xmlns:a16="http://schemas.microsoft.com/office/drawing/2014/main" id="{988458A5-28B6-AF73-EC28-66F5A86A479F}"/>
              </a:ext>
            </a:extLst>
          </p:cNvPr>
          <p:cNvSpPr>
            <a:spLocks noGrp="1"/>
          </p:cNvSpPr>
          <p:nvPr>
            <p:ph type="body" sz="quarter" idx="11" hasCustomPrompt="1"/>
          </p:nvPr>
        </p:nvSpPr>
        <p:spPr>
          <a:xfrm>
            <a:off x="244475" y="1375420"/>
            <a:ext cx="5170488" cy="352896"/>
          </a:xfrm>
        </p:spPr>
        <p:txBody>
          <a:bodyPr>
            <a:normAutofit/>
          </a:bodyPr>
          <a:lstStyle>
            <a:lvl1pPr marL="0" indent="0" algn="ctr">
              <a:buNone/>
              <a:defRPr sz="2000" b="1"/>
            </a:lvl1pPr>
          </a:lstStyle>
          <a:p>
            <a:pPr lvl="0"/>
            <a:r>
              <a:rPr lang="en-US"/>
              <a:t>Elaborate on the featured statistic.</a:t>
            </a:r>
          </a:p>
        </p:txBody>
      </p:sp>
      <p:sp>
        <p:nvSpPr>
          <p:cNvPr id="36" name="Title 35">
            <a:extLst>
              <a:ext uri="{FF2B5EF4-FFF2-40B4-BE49-F238E27FC236}">
                <a16:creationId xmlns:a16="http://schemas.microsoft.com/office/drawing/2014/main" id="{F035DA10-492A-07F9-BC80-403AB81E1577}"/>
              </a:ext>
            </a:extLst>
          </p:cNvPr>
          <p:cNvSpPr>
            <a:spLocks noGrp="1"/>
          </p:cNvSpPr>
          <p:nvPr>
            <p:ph type="title" hasCustomPrompt="1"/>
          </p:nvPr>
        </p:nvSpPr>
        <p:spPr>
          <a:xfrm>
            <a:off x="226594" y="121573"/>
            <a:ext cx="5170488" cy="1325563"/>
          </a:xfrm>
        </p:spPr>
        <p:txBody>
          <a:bodyPr>
            <a:normAutofit/>
          </a:bodyPr>
          <a:lstStyle>
            <a:lvl1pPr algn="ctr">
              <a:defRPr sz="4800" b="1">
                <a:latin typeface="+mn-lt"/>
              </a:defRPr>
            </a:lvl1pPr>
          </a:lstStyle>
          <a:p>
            <a:r>
              <a:rPr lang="en-US"/>
              <a:t>Statistic Number</a:t>
            </a:r>
          </a:p>
        </p:txBody>
      </p:sp>
      <p:sp>
        <p:nvSpPr>
          <p:cNvPr id="37" name="Text Placeholder 34">
            <a:extLst>
              <a:ext uri="{FF2B5EF4-FFF2-40B4-BE49-F238E27FC236}">
                <a16:creationId xmlns:a16="http://schemas.microsoft.com/office/drawing/2014/main" id="{7F239E01-96AA-A3F6-3866-E73B53D82FC5}"/>
              </a:ext>
            </a:extLst>
          </p:cNvPr>
          <p:cNvSpPr>
            <a:spLocks noGrp="1"/>
          </p:cNvSpPr>
          <p:nvPr>
            <p:ph type="body" sz="quarter" idx="12" hasCustomPrompt="1"/>
          </p:nvPr>
        </p:nvSpPr>
        <p:spPr>
          <a:xfrm>
            <a:off x="244475" y="3668680"/>
            <a:ext cx="5170488" cy="352896"/>
          </a:xfrm>
        </p:spPr>
        <p:txBody>
          <a:bodyPr>
            <a:normAutofit/>
          </a:bodyPr>
          <a:lstStyle>
            <a:lvl1pPr marL="0" indent="0" algn="ctr">
              <a:buNone/>
              <a:defRPr sz="2000" b="1"/>
            </a:lvl1pPr>
          </a:lstStyle>
          <a:p>
            <a:pPr lvl="0"/>
            <a:r>
              <a:rPr lang="en-US"/>
              <a:t>Elaborate on the featured statistic.</a:t>
            </a:r>
          </a:p>
        </p:txBody>
      </p:sp>
      <p:sp>
        <p:nvSpPr>
          <p:cNvPr id="38" name="Title 35">
            <a:extLst>
              <a:ext uri="{FF2B5EF4-FFF2-40B4-BE49-F238E27FC236}">
                <a16:creationId xmlns:a16="http://schemas.microsoft.com/office/drawing/2014/main" id="{48ACA435-8B3F-1F42-362B-E2983DB6A4A0}"/>
              </a:ext>
            </a:extLst>
          </p:cNvPr>
          <p:cNvSpPr txBox="1">
            <a:spLocks/>
          </p:cNvSpPr>
          <p:nvPr userDrawn="1"/>
        </p:nvSpPr>
        <p:spPr>
          <a:xfrm>
            <a:off x="226594" y="2414833"/>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endParaRPr lang="en-US"/>
          </a:p>
        </p:txBody>
      </p:sp>
      <p:sp>
        <p:nvSpPr>
          <p:cNvPr id="39" name="Text Placeholder 34">
            <a:extLst>
              <a:ext uri="{FF2B5EF4-FFF2-40B4-BE49-F238E27FC236}">
                <a16:creationId xmlns:a16="http://schemas.microsoft.com/office/drawing/2014/main" id="{A611711D-B308-486C-9CF8-C3B78E1E944C}"/>
              </a:ext>
            </a:extLst>
          </p:cNvPr>
          <p:cNvSpPr>
            <a:spLocks noGrp="1"/>
          </p:cNvSpPr>
          <p:nvPr>
            <p:ph type="body" sz="quarter" idx="13" hasCustomPrompt="1"/>
          </p:nvPr>
        </p:nvSpPr>
        <p:spPr>
          <a:xfrm>
            <a:off x="244475" y="5845821"/>
            <a:ext cx="5170488" cy="352896"/>
          </a:xfrm>
        </p:spPr>
        <p:txBody>
          <a:bodyPr>
            <a:normAutofit/>
          </a:bodyPr>
          <a:lstStyle>
            <a:lvl1pPr marL="0" indent="0" algn="ctr">
              <a:buNone/>
              <a:defRPr sz="2000" b="1"/>
            </a:lvl1pPr>
          </a:lstStyle>
          <a:p>
            <a:pPr lvl="0"/>
            <a:r>
              <a:rPr lang="en-US"/>
              <a:t>Elaborate on the featured statistic.</a:t>
            </a:r>
          </a:p>
        </p:txBody>
      </p:sp>
      <p:sp>
        <p:nvSpPr>
          <p:cNvPr id="40" name="Title 35">
            <a:extLst>
              <a:ext uri="{FF2B5EF4-FFF2-40B4-BE49-F238E27FC236}">
                <a16:creationId xmlns:a16="http://schemas.microsoft.com/office/drawing/2014/main" id="{7F4AD414-A875-9690-E5B5-1ECB58938A04}"/>
              </a:ext>
            </a:extLst>
          </p:cNvPr>
          <p:cNvSpPr txBox="1">
            <a:spLocks/>
          </p:cNvSpPr>
          <p:nvPr userDrawn="1"/>
        </p:nvSpPr>
        <p:spPr>
          <a:xfrm>
            <a:off x="226594" y="4591974"/>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endParaRPr lang="en-US"/>
          </a:p>
        </p:txBody>
      </p:sp>
    </p:spTree>
    <p:extLst>
      <p:ext uri="{BB962C8B-B14F-4D97-AF65-F5344CB8AC3E}">
        <p14:creationId xmlns:p14="http://schemas.microsoft.com/office/powerpoint/2010/main" val="28158070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fographic with Picture and Text">
    <p:spTree>
      <p:nvGrpSpPr>
        <p:cNvPr id="1" name=""/>
        <p:cNvGrpSpPr/>
        <p:nvPr/>
      </p:nvGrpSpPr>
      <p:grpSpPr>
        <a:xfrm>
          <a:off x="0" y="0"/>
          <a:ext cx="0" cy="0"/>
          <a:chOff x="0" y="0"/>
          <a:chExt cx="0" cy="0"/>
        </a:xfrm>
      </p:grpSpPr>
      <p:pic>
        <p:nvPicPr>
          <p:cNvPr id="2" name="Picture 2" descr="Magnifying glass showing decling performance">
            <a:extLst>
              <a:ext uri="{FF2B5EF4-FFF2-40B4-BE49-F238E27FC236}">
                <a16:creationId xmlns:a16="http://schemas.microsoft.com/office/drawing/2014/main" id="{E0E1FDA6-3D57-A556-86DD-8431EA75F6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5070" y="-163773"/>
            <a:ext cx="4937125" cy="7021773"/>
          </a:xfrm>
          <a:prstGeom prst="rect">
            <a:avLst/>
          </a:prstGeom>
        </p:spPr>
      </p:pic>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5239656" y="365125"/>
            <a:ext cx="6676119" cy="1325563"/>
          </a:xfrm>
        </p:spPr>
        <p:txBody>
          <a:bodyPr/>
          <a:lstStyle/>
          <a:p>
            <a:r>
              <a:rPr lang="en-US" sz="4400">
                <a:solidFill>
                  <a:srgbClr val="12222B"/>
                </a:solidFill>
                <a:latin typeface="Open Sans Bold"/>
              </a:rPr>
              <a:t>Infographic Title</a:t>
            </a:r>
            <a:endParaRPr lang="en-US"/>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5268913" y="1871663"/>
            <a:ext cx="6646862" cy="784225"/>
          </a:xfrm>
        </p:spPr>
        <p:txBody>
          <a:bodyPr/>
          <a:lstStyle>
            <a:lvl1pPr marL="0" indent="0">
              <a:buNone/>
              <a:defRPr/>
            </a:lvl1pPr>
          </a:lstStyle>
          <a:p>
            <a:pPr lvl="0"/>
            <a:r>
              <a:rPr lang="en-US"/>
              <a:t>Subtext</a:t>
            </a:r>
          </a:p>
        </p:txBody>
      </p:sp>
      <p:sp>
        <p:nvSpPr>
          <p:cNvPr id="17" name="Chart Placeholder 16">
            <a:extLst>
              <a:ext uri="{FF2B5EF4-FFF2-40B4-BE49-F238E27FC236}">
                <a16:creationId xmlns:a16="http://schemas.microsoft.com/office/drawing/2014/main" id="{1ECE0FA5-3F14-E8F2-08AA-95A7C6E93E34}"/>
              </a:ext>
            </a:extLst>
          </p:cNvPr>
          <p:cNvSpPr>
            <a:spLocks noGrp="1"/>
          </p:cNvSpPr>
          <p:nvPr>
            <p:ph type="chart" sz="quarter" idx="11"/>
          </p:nvPr>
        </p:nvSpPr>
        <p:spPr>
          <a:xfrm>
            <a:off x="5268913" y="2655888"/>
            <a:ext cx="6646862" cy="3352800"/>
          </a:xfrm>
        </p:spPr>
        <p:txBody>
          <a:bodyPr/>
          <a:lstStyle/>
          <a:p>
            <a:endParaRPr lang="en-US"/>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805069" y="0"/>
            <a:ext cx="4937125" cy="6858000"/>
          </a:xfrm>
        </p:spPr>
        <p:txBody>
          <a:bodyPr/>
          <a:lstStyle/>
          <a:p>
            <a:endParaRPr lang="en-US"/>
          </a:p>
        </p:txBody>
      </p:sp>
    </p:spTree>
    <p:extLst>
      <p:ext uri="{BB962C8B-B14F-4D97-AF65-F5344CB8AC3E}">
        <p14:creationId xmlns:p14="http://schemas.microsoft.com/office/powerpoint/2010/main" val="171865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with Stripe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822A2-6AB3-8812-BFD5-84EBC99BD8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6175"/>
            <a:ext cx="12192000" cy="635000"/>
          </a:xfrm>
          <a:prstGeom prst="rect">
            <a:avLst/>
          </a:prstGeom>
        </p:spPr>
      </p:pic>
      <p:pic>
        <p:nvPicPr>
          <p:cNvPr id="3" name="Picture 2">
            <a:extLst>
              <a:ext uri="{FF2B5EF4-FFF2-40B4-BE49-F238E27FC236}">
                <a16:creationId xmlns:a16="http://schemas.microsoft.com/office/drawing/2014/main" id="{774E8198-EDC2-EEBB-9371-F3318AF08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6417" y="6156493"/>
            <a:ext cx="1135626" cy="479304"/>
          </a:xfrm>
          <a:prstGeom prst="rect">
            <a:avLst/>
          </a:prstGeom>
        </p:spPr>
      </p:pic>
      <p:grpSp>
        <p:nvGrpSpPr>
          <p:cNvPr id="4" name="Group 2">
            <a:extLst>
              <a:ext uri="{FF2B5EF4-FFF2-40B4-BE49-F238E27FC236}">
                <a16:creationId xmlns:a16="http://schemas.microsoft.com/office/drawing/2014/main" id="{61EAE64D-4D81-1A04-4E5C-18073BA7626A}"/>
              </a:ext>
            </a:extLst>
          </p:cNvPr>
          <p:cNvGrpSpPr/>
          <p:nvPr userDrawn="1"/>
        </p:nvGrpSpPr>
        <p:grpSpPr>
          <a:xfrm>
            <a:off x="5432220" y="1413897"/>
            <a:ext cx="7059232" cy="1367664"/>
            <a:chOff x="0" y="0"/>
            <a:chExt cx="2721977" cy="527359"/>
          </a:xfrm>
        </p:grpSpPr>
        <p:sp>
          <p:nvSpPr>
            <p:cNvPr id="5" name="Freeform 3">
              <a:extLst>
                <a:ext uri="{FF2B5EF4-FFF2-40B4-BE49-F238E27FC236}">
                  <a16:creationId xmlns:a16="http://schemas.microsoft.com/office/drawing/2014/main" id="{642A22F9-D063-E8B2-155A-55392CF0BEF8}"/>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6" name="TextBox 4">
              <a:extLst>
                <a:ext uri="{FF2B5EF4-FFF2-40B4-BE49-F238E27FC236}">
                  <a16:creationId xmlns:a16="http://schemas.microsoft.com/office/drawing/2014/main" id="{7CC86780-3478-8D11-DBF8-CBA76428070E}"/>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7" name="Group 5">
            <a:extLst>
              <a:ext uri="{FF2B5EF4-FFF2-40B4-BE49-F238E27FC236}">
                <a16:creationId xmlns:a16="http://schemas.microsoft.com/office/drawing/2014/main" id="{FCDBB476-D80D-0611-9C82-C338315E553E}"/>
              </a:ext>
            </a:extLst>
          </p:cNvPr>
          <p:cNvGrpSpPr/>
          <p:nvPr userDrawn="1"/>
        </p:nvGrpSpPr>
        <p:grpSpPr>
          <a:xfrm>
            <a:off x="5432220" y="4149226"/>
            <a:ext cx="7059232" cy="1367664"/>
            <a:chOff x="0" y="0"/>
            <a:chExt cx="2721977" cy="527359"/>
          </a:xfrm>
        </p:grpSpPr>
        <p:sp>
          <p:nvSpPr>
            <p:cNvPr id="10" name="Freeform 6">
              <a:extLst>
                <a:ext uri="{FF2B5EF4-FFF2-40B4-BE49-F238E27FC236}">
                  <a16:creationId xmlns:a16="http://schemas.microsoft.com/office/drawing/2014/main" id="{C2952B82-906F-00A8-2239-BBEE2B3135D2}"/>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11" name="TextBox 7">
              <a:extLst>
                <a:ext uri="{FF2B5EF4-FFF2-40B4-BE49-F238E27FC236}">
                  <a16:creationId xmlns:a16="http://schemas.microsoft.com/office/drawing/2014/main" id="{2732C737-597C-60B4-A4FB-1C3960A8855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2" name="Group 8">
            <a:extLst>
              <a:ext uri="{FF2B5EF4-FFF2-40B4-BE49-F238E27FC236}">
                <a16:creationId xmlns:a16="http://schemas.microsoft.com/office/drawing/2014/main" id="{A21619F7-06ED-AA87-F257-A234640226E9}"/>
              </a:ext>
            </a:extLst>
          </p:cNvPr>
          <p:cNvGrpSpPr/>
          <p:nvPr userDrawn="1"/>
        </p:nvGrpSpPr>
        <p:grpSpPr>
          <a:xfrm>
            <a:off x="5432220" y="2781562"/>
            <a:ext cx="7059232" cy="1367664"/>
            <a:chOff x="0" y="0"/>
            <a:chExt cx="2721977" cy="527359"/>
          </a:xfrm>
        </p:grpSpPr>
        <p:sp>
          <p:nvSpPr>
            <p:cNvPr id="13" name="Freeform 9">
              <a:extLst>
                <a:ext uri="{FF2B5EF4-FFF2-40B4-BE49-F238E27FC236}">
                  <a16:creationId xmlns:a16="http://schemas.microsoft.com/office/drawing/2014/main" id="{5C545D79-2017-38E7-7D3D-4C86C4507DFA}"/>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A5D7EF"/>
            </a:solidFill>
          </p:spPr>
          <p:txBody>
            <a:bodyPr/>
            <a:lstStyle/>
            <a:p>
              <a:endParaRPr lang="en-US"/>
            </a:p>
          </p:txBody>
        </p:sp>
        <p:sp>
          <p:nvSpPr>
            <p:cNvPr id="14" name="TextBox 10">
              <a:extLst>
                <a:ext uri="{FF2B5EF4-FFF2-40B4-BE49-F238E27FC236}">
                  <a16:creationId xmlns:a16="http://schemas.microsoft.com/office/drawing/2014/main" id="{E431141F-B42A-8898-8742-29F939FE57C5}"/>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5" name="Group 11">
            <a:extLst>
              <a:ext uri="{FF2B5EF4-FFF2-40B4-BE49-F238E27FC236}">
                <a16:creationId xmlns:a16="http://schemas.microsoft.com/office/drawing/2014/main" id="{95C7018C-F5D6-3AED-64A2-393271B6C89E}"/>
              </a:ext>
            </a:extLst>
          </p:cNvPr>
          <p:cNvGrpSpPr/>
          <p:nvPr userDrawn="1"/>
        </p:nvGrpSpPr>
        <p:grpSpPr>
          <a:xfrm>
            <a:off x="5432220" y="5516892"/>
            <a:ext cx="7059232" cy="1367664"/>
            <a:chOff x="0" y="0"/>
            <a:chExt cx="2721977" cy="527359"/>
          </a:xfrm>
        </p:grpSpPr>
        <p:sp>
          <p:nvSpPr>
            <p:cNvPr id="16" name="Freeform 12">
              <a:extLst>
                <a:ext uri="{FF2B5EF4-FFF2-40B4-BE49-F238E27FC236}">
                  <a16:creationId xmlns:a16="http://schemas.microsoft.com/office/drawing/2014/main" id="{FC9B9BBE-A384-845B-A7C5-F048AE77AAFC}"/>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A5D7EF"/>
            </a:solidFill>
          </p:spPr>
          <p:txBody>
            <a:bodyPr/>
            <a:lstStyle/>
            <a:p>
              <a:endParaRPr lang="en-US"/>
            </a:p>
          </p:txBody>
        </p:sp>
        <p:sp>
          <p:nvSpPr>
            <p:cNvPr id="17" name="TextBox 13">
              <a:extLst>
                <a:ext uri="{FF2B5EF4-FFF2-40B4-BE49-F238E27FC236}">
                  <a16:creationId xmlns:a16="http://schemas.microsoft.com/office/drawing/2014/main" id="{64CD60A6-32FD-C55E-F36A-62FF368BAB47}"/>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pic>
        <p:nvPicPr>
          <p:cNvPr id="18" name="Picture 14" descr="Professional in an office">
            <a:extLst>
              <a:ext uri="{FF2B5EF4-FFF2-40B4-BE49-F238E27FC236}">
                <a16:creationId xmlns:a16="http://schemas.microsoft.com/office/drawing/2014/main" id="{7275A1EF-A1AB-CD85-5341-1B31D287E5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081"/>
            <a:ext cx="5432220" cy="7463419"/>
          </a:xfrm>
          <a:prstGeom prst="rect">
            <a:avLst/>
          </a:prstGeom>
        </p:spPr>
      </p:pic>
      <p:sp>
        <p:nvSpPr>
          <p:cNvPr id="30" name="Picture Placeholder 29">
            <a:extLst>
              <a:ext uri="{FF2B5EF4-FFF2-40B4-BE49-F238E27FC236}">
                <a16:creationId xmlns:a16="http://schemas.microsoft.com/office/drawing/2014/main" id="{2912C304-BB1B-AFD1-328E-DAC7FE3B01E2}"/>
              </a:ext>
            </a:extLst>
          </p:cNvPr>
          <p:cNvSpPr>
            <a:spLocks noGrp="1"/>
          </p:cNvSpPr>
          <p:nvPr>
            <p:ph type="pic" sz="quarter" idx="10"/>
          </p:nvPr>
        </p:nvSpPr>
        <p:spPr>
          <a:xfrm>
            <a:off x="0" y="-8081"/>
            <a:ext cx="5432425" cy="6892637"/>
          </a:xfrm>
        </p:spPr>
        <p:txBody>
          <a:bodyPr/>
          <a:lstStyle/>
          <a:p>
            <a:endParaRPr lang="en-US"/>
          </a:p>
        </p:txBody>
      </p:sp>
      <p:sp>
        <p:nvSpPr>
          <p:cNvPr id="31" name="Title 30">
            <a:extLst>
              <a:ext uri="{FF2B5EF4-FFF2-40B4-BE49-F238E27FC236}">
                <a16:creationId xmlns:a16="http://schemas.microsoft.com/office/drawing/2014/main" id="{BF171E6F-6C39-A055-83EB-C0B4AEBC43D8}"/>
              </a:ext>
            </a:extLst>
          </p:cNvPr>
          <p:cNvSpPr>
            <a:spLocks noGrp="1"/>
          </p:cNvSpPr>
          <p:nvPr>
            <p:ph type="title" hasCustomPrompt="1"/>
          </p:nvPr>
        </p:nvSpPr>
        <p:spPr>
          <a:xfrm>
            <a:off x="5691189" y="34039"/>
            <a:ext cx="5725510" cy="1325563"/>
          </a:xfrm>
        </p:spPr>
        <p:txBody>
          <a:bodyPr/>
          <a:lstStyle/>
          <a:p>
            <a:r>
              <a:rPr lang="en-US" sz="4400">
                <a:solidFill>
                  <a:srgbClr val="12222B"/>
                </a:solidFill>
                <a:latin typeface="Open Sans Bold"/>
              </a:rPr>
              <a:t>Title</a:t>
            </a:r>
            <a:endParaRPr lang="en-US"/>
          </a:p>
        </p:txBody>
      </p:sp>
      <p:sp>
        <p:nvSpPr>
          <p:cNvPr id="33" name="Text Placeholder 32">
            <a:extLst>
              <a:ext uri="{FF2B5EF4-FFF2-40B4-BE49-F238E27FC236}">
                <a16:creationId xmlns:a16="http://schemas.microsoft.com/office/drawing/2014/main" id="{25762E94-A1DB-C85E-0EE1-73DBA3EE0387}"/>
              </a:ext>
            </a:extLst>
          </p:cNvPr>
          <p:cNvSpPr>
            <a:spLocks noGrp="1"/>
          </p:cNvSpPr>
          <p:nvPr>
            <p:ph type="body" sz="quarter" idx="11" hasCustomPrompt="1"/>
          </p:nvPr>
        </p:nvSpPr>
        <p:spPr>
          <a:xfrm>
            <a:off x="5691189" y="1671638"/>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4" name="Text Placeholder 32">
            <a:extLst>
              <a:ext uri="{FF2B5EF4-FFF2-40B4-BE49-F238E27FC236}">
                <a16:creationId xmlns:a16="http://schemas.microsoft.com/office/drawing/2014/main" id="{D3B272D2-E19B-1FDD-0399-DE631896115A}"/>
              </a:ext>
            </a:extLst>
          </p:cNvPr>
          <p:cNvSpPr>
            <a:spLocks noGrp="1"/>
          </p:cNvSpPr>
          <p:nvPr>
            <p:ph type="body" sz="quarter" idx="12" hasCustomPrompt="1"/>
          </p:nvPr>
        </p:nvSpPr>
        <p:spPr>
          <a:xfrm>
            <a:off x="5691189" y="29801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5" name="Text Placeholder 32">
            <a:extLst>
              <a:ext uri="{FF2B5EF4-FFF2-40B4-BE49-F238E27FC236}">
                <a16:creationId xmlns:a16="http://schemas.microsoft.com/office/drawing/2014/main" id="{EA585D86-CEE1-8D35-EE21-5816247A8164}"/>
              </a:ext>
            </a:extLst>
          </p:cNvPr>
          <p:cNvSpPr>
            <a:spLocks noGrp="1"/>
          </p:cNvSpPr>
          <p:nvPr>
            <p:ph type="body" sz="quarter" idx="13" hasCustomPrompt="1"/>
          </p:nvPr>
        </p:nvSpPr>
        <p:spPr>
          <a:xfrm>
            <a:off x="5691189" y="43517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6" name="Text Placeholder 32">
            <a:extLst>
              <a:ext uri="{FF2B5EF4-FFF2-40B4-BE49-F238E27FC236}">
                <a16:creationId xmlns:a16="http://schemas.microsoft.com/office/drawing/2014/main" id="{E9E1FAB4-2EDA-5F42-2A86-FE114C5257C5}"/>
              </a:ext>
            </a:extLst>
          </p:cNvPr>
          <p:cNvSpPr>
            <a:spLocks noGrp="1"/>
          </p:cNvSpPr>
          <p:nvPr>
            <p:ph type="body" sz="quarter" idx="14" hasCustomPrompt="1"/>
          </p:nvPr>
        </p:nvSpPr>
        <p:spPr>
          <a:xfrm>
            <a:off x="5691189" y="5707611"/>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Tree>
    <p:extLst>
      <p:ext uri="{BB962C8B-B14F-4D97-AF65-F5344CB8AC3E}">
        <p14:creationId xmlns:p14="http://schemas.microsoft.com/office/powerpoint/2010/main" val="6523027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pic>
        <p:nvPicPr>
          <p:cNvPr id="3" name="Picture 2" descr="Mirror buildings">
            <a:extLst>
              <a:ext uri="{FF2B5EF4-FFF2-40B4-BE49-F238E27FC236}">
                <a16:creationId xmlns:a16="http://schemas.microsoft.com/office/drawing/2014/main" id="{ADB4B03F-667D-D485-F28F-1449A36CA15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
          <a:stretch/>
        </p:blipFill>
        <p:spPr>
          <a:xfrm>
            <a:off x="0" y="0"/>
            <a:ext cx="12192000" cy="6857999"/>
          </a:xfrm>
          <a:prstGeom prst="rect">
            <a:avLst/>
          </a:prstGeom>
        </p:spPr>
      </p:pic>
      <p:sp>
        <p:nvSpPr>
          <p:cNvPr id="7" name="Picture Placeholder 6">
            <a:extLst>
              <a:ext uri="{FF2B5EF4-FFF2-40B4-BE49-F238E27FC236}">
                <a16:creationId xmlns:a16="http://schemas.microsoft.com/office/drawing/2014/main" id="{0C59B370-4BE3-A15F-CDDF-3AACF1766A29}"/>
              </a:ext>
            </a:extLst>
          </p:cNvPr>
          <p:cNvSpPr>
            <a:spLocks noGrp="1"/>
          </p:cNvSpPr>
          <p:nvPr>
            <p:ph type="pic" sz="quarter" idx="10"/>
          </p:nvPr>
        </p:nvSpPr>
        <p:spPr>
          <a:xfrm>
            <a:off x="0" y="0"/>
            <a:ext cx="12192000" cy="6858000"/>
          </a:xfrm>
        </p:spPr>
        <p:txBody>
          <a:bodyPr/>
          <a:lstStyle/>
          <a:p>
            <a:endParaRPr lang="en-US"/>
          </a:p>
        </p:txBody>
      </p:sp>
      <p:sp>
        <p:nvSpPr>
          <p:cNvPr id="4" name="Rectangle 3">
            <a:extLst>
              <a:ext uri="{FF2B5EF4-FFF2-40B4-BE49-F238E27FC236}">
                <a16:creationId xmlns:a16="http://schemas.microsoft.com/office/drawing/2014/main" id="{D39D3FEF-66D2-FE36-226B-F1F1A7FFBACA}"/>
              </a:ext>
            </a:extLst>
          </p:cNvPr>
          <p:cNvSpPr/>
          <p:nvPr userDrawn="1"/>
        </p:nvSpPr>
        <p:spPr>
          <a:xfrm>
            <a:off x="1072661" y="4953242"/>
            <a:ext cx="10046677" cy="190475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FD06251D-1B19-C1A2-ED38-2D2EB551F8AE}"/>
              </a:ext>
            </a:extLst>
          </p:cNvPr>
          <p:cNvSpPr>
            <a:spLocks noGrp="1"/>
          </p:cNvSpPr>
          <p:nvPr>
            <p:ph type="title" hasCustomPrompt="1"/>
          </p:nvPr>
        </p:nvSpPr>
        <p:spPr>
          <a:xfrm>
            <a:off x="896144" y="5358040"/>
            <a:ext cx="10515600" cy="1325563"/>
          </a:xfrm>
        </p:spPr>
        <p:txBody>
          <a:bodyPr/>
          <a:lstStyle>
            <a:lvl1pPr algn="ctr">
              <a:defRPr/>
            </a:lvl1pPr>
          </a:lstStyle>
          <a:p>
            <a:r>
              <a:rPr lang="en-US" sz="4400">
                <a:solidFill>
                  <a:srgbClr val="12222B"/>
                </a:solidFill>
                <a:latin typeface="Open Sans Bold"/>
              </a:rPr>
              <a:t>Title</a:t>
            </a:r>
            <a:endParaRPr lang="en-US"/>
          </a:p>
        </p:txBody>
      </p:sp>
    </p:spTree>
    <p:extLst>
      <p:ext uri="{BB962C8B-B14F-4D97-AF65-F5344CB8AC3E}">
        <p14:creationId xmlns:p14="http://schemas.microsoft.com/office/powerpoint/2010/main" val="1954398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8CDB1-DBE4-B446-BD37-468ECA6402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5A6DFA-F668-7B49-BC3D-643243DB01D6}"/>
              </a:ext>
            </a:extLst>
          </p:cNvPr>
          <p:cNvSpPr>
            <a:spLocks noGrp="1"/>
          </p:cNvSpPr>
          <p:nvPr>
            <p:ph type="dt" sz="half" idx="10"/>
          </p:nvPr>
        </p:nvSpPr>
        <p:spPr/>
        <p:txBody>
          <a:bodyPr/>
          <a:lstStyle/>
          <a:p>
            <a:fld id="{33098727-6BA3-6C40-BBC5-8534C8B850D3}" type="datetimeFigureOut">
              <a:rPr lang="en-US" smtClean="0"/>
              <a:t>4/21/2026</a:t>
            </a:fld>
            <a:endParaRPr lang="en-US"/>
          </a:p>
        </p:txBody>
      </p:sp>
      <p:sp>
        <p:nvSpPr>
          <p:cNvPr id="5" name="Footer Placeholder 4">
            <a:extLst>
              <a:ext uri="{FF2B5EF4-FFF2-40B4-BE49-F238E27FC236}">
                <a16:creationId xmlns:a16="http://schemas.microsoft.com/office/drawing/2014/main" id="{5D2A77FA-4F4B-FE4C-A740-AF418FED716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0E328B-E45B-CD49-9A0B-A7E2415114DC}"/>
              </a:ext>
            </a:extLst>
          </p:cNvPr>
          <p:cNvSpPr>
            <a:spLocks noGrp="1"/>
          </p:cNvSpPr>
          <p:nvPr>
            <p:ph type="sldNum" sz="quarter" idx="12"/>
          </p:nvPr>
        </p:nvSpPr>
        <p:spPr/>
        <p:txBody>
          <a:bodyPr/>
          <a:lstStyle/>
          <a:p>
            <a:fld id="{F32A53CD-DEB2-C842-B805-C04A76337947}" type="slidenum">
              <a:rPr lang="en-US" smtClean="0"/>
              <a:t>‹#›</a:t>
            </a:fld>
            <a:endParaRPr lang="en-US"/>
          </a:p>
        </p:txBody>
      </p:sp>
    </p:spTree>
    <p:extLst>
      <p:ext uri="{BB962C8B-B14F-4D97-AF65-F5344CB8AC3E}">
        <p14:creationId xmlns:p14="http://schemas.microsoft.com/office/powerpoint/2010/main" val="3213572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C02A098A-CD62-0536-CC98-142E82A1B178}"/>
              </a:ext>
            </a:extLst>
          </p:cNvPr>
          <p:cNvPicPr>
            <a:picLocks noChangeAspect="1"/>
          </p:cNvPicPr>
          <p:nvPr userDrawn="1"/>
        </p:nvPicPr>
        <p:blipFill>
          <a:blip r:embed="rId2"/>
          <a:stretch>
            <a:fillRect/>
          </a:stretch>
        </p:blipFill>
        <p:spPr>
          <a:xfrm>
            <a:off x="-125614" y="0"/>
            <a:ext cx="12443228" cy="6999316"/>
          </a:xfrm>
          <a:prstGeom prst="rect">
            <a:avLst/>
          </a:prstGeom>
        </p:spPr>
      </p:pic>
      <p:sp>
        <p:nvSpPr>
          <p:cNvPr id="24" name="Freeform 23">
            <a:extLst>
              <a:ext uri="{FF2B5EF4-FFF2-40B4-BE49-F238E27FC236}">
                <a16:creationId xmlns:a16="http://schemas.microsoft.com/office/drawing/2014/main" id="{3B2B1FE6-44D5-29CA-EA7A-ECC48D717447}"/>
              </a:ext>
            </a:extLst>
          </p:cNvPr>
          <p:cNvSpPr/>
          <p:nvPr userDrawn="1"/>
        </p:nvSpPr>
        <p:spPr>
          <a:xfrm>
            <a:off x="4747098" y="0"/>
            <a:ext cx="7570516" cy="6999316"/>
          </a:xfrm>
          <a:custGeom>
            <a:avLst/>
            <a:gdLst>
              <a:gd name="connsiteX0" fmla="*/ 1505510 w 7570516"/>
              <a:gd name="connsiteY0" fmla="*/ 0 h 6999316"/>
              <a:gd name="connsiteX1" fmla="*/ 7570516 w 7570516"/>
              <a:gd name="connsiteY1" fmla="*/ 0 h 6999316"/>
              <a:gd name="connsiteX2" fmla="*/ 7570516 w 7570516"/>
              <a:gd name="connsiteY2" fmla="*/ 6999316 h 6999316"/>
              <a:gd name="connsiteX3" fmla="*/ 1666530 w 7570516"/>
              <a:gd name="connsiteY3" fmla="*/ 6999316 h 6999316"/>
              <a:gd name="connsiteX4" fmla="*/ 1526574 w 7570516"/>
              <a:gd name="connsiteY4" fmla="*/ 6878083 h 6999316"/>
              <a:gd name="connsiteX5" fmla="*/ 0 w 7570516"/>
              <a:gd name="connsiteY5" fmla="*/ 3429000 h 6999316"/>
              <a:gd name="connsiteX6" fmla="*/ 1364751 w 7570516"/>
              <a:gd name="connsiteY6" fmla="*/ 134201 h 69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516" h="6999316">
                <a:moveTo>
                  <a:pt x="1505510" y="0"/>
                </a:moveTo>
                <a:lnTo>
                  <a:pt x="7570516" y="0"/>
                </a:lnTo>
                <a:lnTo>
                  <a:pt x="7570516" y="6999316"/>
                </a:lnTo>
                <a:lnTo>
                  <a:pt x="1666530" y="6999316"/>
                </a:lnTo>
                <a:lnTo>
                  <a:pt x="1526574" y="6878083"/>
                </a:lnTo>
                <a:cubicBezTo>
                  <a:pt x="588768" y="6025722"/>
                  <a:pt x="0" y="4796118"/>
                  <a:pt x="0" y="3429000"/>
                </a:cubicBezTo>
                <a:cubicBezTo>
                  <a:pt x="0" y="2142301"/>
                  <a:pt x="521538" y="977414"/>
                  <a:pt x="1364751" y="13420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5823974" y="3703637"/>
            <a:ext cx="6368026"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Title 3">
            <a:extLst>
              <a:ext uri="{FF2B5EF4-FFF2-40B4-BE49-F238E27FC236}">
                <a16:creationId xmlns:a16="http://schemas.microsoft.com/office/drawing/2014/main" id="{6B6B16B8-BDF0-842B-FC0B-331D06DB3927}"/>
              </a:ext>
            </a:extLst>
          </p:cNvPr>
          <p:cNvSpPr>
            <a:spLocks noGrp="1"/>
          </p:cNvSpPr>
          <p:nvPr>
            <p:ph type="title" hasCustomPrompt="1"/>
          </p:nvPr>
        </p:nvSpPr>
        <p:spPr>
          <a:xfrm>
            <a:off x="5816600" y="2103437"/>
            <a:ext cx="6375400" cy="1325563"/>
          </a:xfrm>
        </p:spPr>
        <p:txBody>
          <a:bodyPr/>
          <a:lstStyle>
            <a:lvl1pPr algn="ctr">
              <a:defRPr b="0" i="0">
                <a:latin typeface="Roboto Condensed Light" panose="02000000000000000000" pitchFamily="2" charset="0"/>
                <a:ea typeface="Roboto Condensed Light" panose="02000000000000000000" pitchFamily="2" charset="0"/>
                <a:cs typeface="Roboto Condensed Light" panose="02000000000000000000" pitchFamily="2" charset="0"/>
              </a:defRPr>
            </a:lvl1pPr>
          </a:lstStyle>
          <a:p>
            <a:r>
              <a:rPr lang="en-US" sz="4400">
                <a:solidFill>
                  <a:srgbClr val="12222B"/>
                </a:solidFill>
                <a:latin typeface="Open Sans Bold"/>
              </a:rPr>
              <a:t>Title</a:t>
            </a:r>
            <a:endParaRPr lang="en-US"/>
          </a:p>
        </p:txBody>
      </p:sp>
    </p:spTree>
    <p:extLst>
      <p:ext uri="{BB962C8B-B14F-4D97-AF65-F5344CB8AC3E}">
        <p14:creationId xmlns:p14="http://schemas.microsoft.com/office/powerpoint/2010/main" val="35317839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2EC2ED-BF90-D916-B9E1-AC387A48CE39}"/>
              </a:ext>
            </a:extLst>
          </p:cNvPr>
          <p:cNvSpPr>
            <a:spLocks noGrp="1"/>
          </p:cNvSpPr>
          <p:nvPr>
            <p:ph type="title" hasCustomPrompt="1"/>
          </p:nvPr>
        </p:nvSpPr>
        <p:spPr>
          <a:xfrm>
            <a:off x="419763" y="195792"/>
            <a:ext cx="10515600" cy="1325563"/>
          </a:xfrm>
        </p:spPr>
        <p:txBody>
          <a:bodyPr/>
          <a:lstStyle/>
          <a:p>
            <a:r>
              <a:rPr lang="en-US" sz="4400">
                <a:solidFill>
                  <a:srgbClr val="12222B"/>
                </a:solidFill>
                <a:latin typeface="Open Sans Bold"/>
              </a:rPr>
              <a:t>Title</a:t>
            </a:r>
            <a:endParaRPr lang="en-US" sz="4400" b="1">
              <a:solidFill>
                <a:srgbClr val="0070C0"/>
              </a:solidFill>
              <a:latin typeface="+mn-lt"/>
            </a:endParaRPr>
          </a:p>
        </p:txBody>
      </p:sp>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49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eakers and Headshot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5CB6EEE5-24F4-5790-9560-AEDE653FF7D2}"/>
              </a:ext>
            </a:extLst>
          </p:cNvPr>
          <p:cNvSpPr>
            <a:spLocks noGrp="1"/>
          </p:cNvSpPr>
          <p:nvPr>
            <p:ph type="title" hasCustomPrompt="1"/>
          </p:nvPr>
        </p:nvSpPr>
        <p:spPr>
          <a:xfrm>
            <a:off x="701436" y="365125"/>
            <a:ext cx="10515600" cy="1325563"/>
          </a:xfrm>
        </p:spPr>
        <p:txBody>
          <a:bodyPr/>
          <a:lstStyle/>
          <a:p>
            <a:pPr marL="0" lvl="0" indent="0" algn="l">
              <a:lnSpc>
                <a:spcPts val="5800"/>
              </a:lnSpc>
              <a:spcBef>
                <a:spcPct val="0"/>
              </a:spcBef>
            </a:pPr>
            <a:r>
              <a:rPr lang="en-US" sz="4400">
                <a:solidFill>
                  <a:srgbClr val="12222B"/>
                </a:solidFill>
                <a:latin typeface="Open Sans Bold"/>
              </a:rPr>
              <a:t>Presenters</a:t>
            </a:r>
            <a:endParaRPr lang="en-US" sz="4400" u="none">
              <a:solidFill>
                <a:srgbClr val="12222B"/>
              </a:solidFill>
              <a:latin typeface="Open Sans Bold"/>
            </a:endParaRPr>
          </a:p>
        </p:txBody>
      </p:sp>
      <p:sp>
        <p:nvSpPr>
          <p:cNvPr id="3" name="Picture Placeholder 2">
            <a:extLst>
              <a:ext uri="{FF2B5EF4-FFF2-40B4-BE49-F238E27FC236}">
                <a16:creationId xmlns:a16="http://schemas.microsoft.com/office/drawing/2014/main" id="{99A3656B-E4B7-8D84-73CB-4D9243BBEEC1}"/>
              </a:ext>
            </a:extLst>
          </p:cNvPr>
          <p:cNvSpPr>
            <a:spLocks noGrp="1"/>
          </p:cNvSpPr>
          <p:nvPr>
            <p:ph type="pic" sz="quarter" idx="13"/>
          </p:nvPr>
        </p:nvSpPr>
        <p:spPr>
          <a:xfrm>
            <a:off x="701675" y="1596686"/>
            <a:ext cx="2300288" cy="2300287"/>
          </a:xfrm>
        </p:spPr>
        <p:txBody>
          <a:bodyPr/>
          <a:lstStyle/>
          <a:p>
            <a:endParaRPr lang="en-US"/>
          </a:p>
        </p:txBody>
      </p:sp>
      <p:sp>
        <p:nvSpPr>
          <p:cNvPr id="21" name="Picture Placeholder 2">
            <a:extLst>
              <a:ext uri="{FF2B5EF4-FFF2-40B4-BE49-F238E27FC236}">
                <a16:creationId xmlns:a16="http://schemas.microsoft.com/office/drawing/2014/main" id="{13147336-D98B-CB12-4D0F-34B2FA68094E}"/>
              </a:ext>
            </a:extLst>
          </p:cNvPr>
          <p:cNvSpPr>
            <a:spLocks noGrp="1"/>
          </p:cNvSpPr>
          <p:nvPr>
            <p:ph type="pic" sz="quarter" idx="14"/>
          </p:nvPr>
        </p:nvSpPr>
        <p:spPr>
          <a:xfrm>
            <a:off x="3560989" y="1596686"/>
            <a:ext cx="2300288" cy="2300287"/>
          </a:xfrm>
        </p:spPr>
        <p:txBody>
          <a:bodyPr/>
          <a:lstStyle/>
          <a:p>
            <a:endParaRPr lang="en-US"/>
          </a:p>
        </p:txBody>
      </p:sp>
      <p:sp>
        <p:nvSpPr>
          <p:cNvPr id="22" name="Picture Placeholder 2">
            <a:extLst>
              <a:ext uri="{FF2B5EF4-FFF2-40B4-BE49-F238E27FC236}">
                <a16:creationId xmlns:a16="http://schemas.microsoft.com/office/drawing/2014/main" id="{A6ED89C5-4D63-8198-48E3-DE3FDC5AF6F8}"/>
              </a:ext>
            </a:extLst>
          </p:cNvPr>
          <p:cNvSpPr>
            <a:spLocks noGrp="1"/>
          </p:cNvSpPr>
          <p:nvPr>
            <p:ph type="pic" sz="quarter" idx="15"/>
          </p:nvPr>
        </p:nvSpPr>
        <p:spPr>
          <a:xfrm>
            <a:off x="6434818" y="1596686"/>
            <a:ext cx="2300288" cy="2300287"/>
          </a:xfrm>
        </p:spPr>
        <p:txBody>
          <a:bodyPr/>
          <a:lstStyle/>
          <a:p>
            <a:endParaRPr lang="en-US"/>
          </a:p>
        </p:txBody>
      </p:sp>
      <p:sp>
        <p:nvSpPr>
          <p:cNvPr id="23" name="Picture Placeholder 2">
            <a:extLst>
              <a:ext uri="{FF2B5EF4-FFF2-40B4-BE49-F238E27FC236}">
                <a16:creationId xmlns:a16="http://schemas.microsoft.com/office/drawing/2014/main" id="{767134F4-3337-71A3-CEB5-D30FE4CBF4EB}"/>
              </a:ext>
            </a:extLst>
          </p:cNvPr>
          <p:cNvSpPr>
            <a:spLocks noGrp="1"/>
          </p:cNvSpPr>
          <p:nvPr>
            <p:ph type="pic" sz="quarter" idx="16"/>
          </p:nvPr>
        </p:nvSpPr>
        <p:spPr>
          <a:xfrm>
            <a:off x="9337675" y="1596686"/>
            <a:ext cx="2300288" cy="2300287"/>
          </a:xfrm>
        </p:spPr>
        <p:txBody>
          <a:bodyPr/>
          <a:lstStyle/>
          <a:p>
            <a:endParaRPr lang="en-US"/>
          </a:p>
        </p:txBody>
      </p:sp>
      <p:sp>
        <p:nvSpPr>
          <p:cNvPr id="25" name="Text Placeholder 24">
            <a:extLst>
              <a:ext uri="{FF2B5EF4-FFF2-40B4-BE49-F238E27FC236}">
                <a16:creationId xmlns:a16="http://schemas.microsoft.com/office/drawing/2014/main" id="{B8577D71-EE9D-2C1A-C8E3-E40F8D902445}"/>
              </a:ext>
            </a:extLst>
          </p:cNvPr>
          <p:cNvSpPr>
            <a:spLocks noGrp="1"/>
          </p:cNvSpPr>
          <p:nvPr>
            <p:ph type="body" sz="quarter" idx="17" hasCustomPrompt="1"/>
          </p:nvPr>
        </p:nvSpPr>
        <p:spPr>
          <a:xfrm>
            <a:off x="588962" y="4100738"/>
            <a:ext cx="2525713" cy="782638"/>
          </a:xfrm>
        </p:spPr>
        <p:txBody>
          <a:bodyPr>
            <a:noAutofit/>
          </a:bodyPr>
          <a:lstStyle>
            <a:lvl1pPr marL="0" indent="0" algn="ctr">
              <a:buNone/>
              <a:defRPr sz="2400" b="0"/>
            </a:lvl1pPr>
          </a:lstStyle>
          <a:p>
            <a:pPr lvl="0"/>
            <a:r>
              <a:rPr lang="en-US"/>
              <a:t>Full Name</a:t>
            </a:r>
          </a:p>
          <a:p>
            <a:pPr lvl="0"/>
            <a:r>
              <a:rPr lang="en-US"/>
              <a:t>Position</a:t>
            </a:r>
          </a:p>
        </p:txBody>
      </p:sp>
      <p:sp>
        <p:nvSpPr>
          <p:cNvPr id="26" name="Text Placeholder 24">
            <a:extLst>
              <a:ext uri="{FF2B5EF4-FFF2-40B4-BE49-F238E27FC236}">
                <a16:creationId xmlns:a16="http://schemas.microsoft.com/office/drawing/2014/main" id="{760FCE2B-3EAB-0988-E206-0F1B2500A6E0}"/>
              </a:ext>
            </a:extLst>
          </p:cNvPr>
          <p:cNvSpPr>
            <a:spLocks noGrp="1"/>
          </p:cNvSpPr>
          <p:nvPr>
            <p:ph type="body" sz="quarter" idx="18" hasCustomPrompt="1"/>
          </p:nvPr>
        </p:nvSpPr>
        <p:spPr>
          <a:xfrm>
            <a:off x="3462791" y="4100738"/>
            <a:ext cx="2525713" cy="782638"/>
          </a:xfrm>
        </p:spPr>
        <p:txBody>
          <a:bodyPr>
            <a:noAutofit/>
          </a:bodyPr>
          <a:lstStyle>
            <a:lvl1pPr marL="0" indent="0" algn="ctr">
              <a:buNone/>
              <a:defRPr sz="2400" b="0"/>
            </a:lvl1pPr>
          </a:lstStyle>
          <a:p>
            <a:pPr lvl="0"/>
            <a:r>
              <a:rPr lang="en-US"/>
              <a:t>Full Name</a:t>
            </a:r>
          </a:p>
          <a:p>
            <a:pPr lvl="0"/>
            <a:r>
              <a:rPr lang="en-US"/>
              <a:t>Position</a:t>
            </a:r>
          </a:p>
        </p:txBody>
      </p:sp>
      <p:sp>
        <p:nvSpPr>
          <p:cNvPr id="27" name="Text Placeholder 24">
            <a:extLst>
              <a:ext uri="{FF2B5EF4-FFF2-40B4-BE49-F238E27FC236}">
                <a16:creationId xmlns:a16="http://schemas.microsoft.com/office/drawing/2014/main" id="{E7036AA8-C2E2-D57F-AE2E-944B1C84B37A}"/>
              </a:ext>
            </a:extLst>
          </p:cNvPr>
          <p:cNvSpPr>
            <a:spLocks noGrp="1"/>
          </p:cNvSpPr>
          <p:nvPr>
            <p:ph type="body" sz="quarter" idx="19" hasCustomPrompt="1"/>
          </p:nvPr>
        </p:nvSpPr>
        <p:spPr>
          <a:xfrm>
            <a:off x="6307591" y="4100738"/>
            <a:ext cx="2525713" cy="782638"/>
          </a:xfrm>
        </p:spPr>
        <p:txBody>
          <a:bodyPr>
            <a:noAutofit/>
          </a:bodyPr>
          <a:lstStyle>
            <a:lvl1pPr marL="0" indent="0" algn="ctr">
              <a:buNone/>
              <a:defRPr sz="2400" b="0"/>
            </a:lvl1pPr>
          </a:lstStyle>
          <a:p>
            <a:pPr lvl="0"/>
            <a:r>
              <a:rPr lang="en-US"/>
              <a:t>Full Name</a:t>
            </a:r>
          </a:p>
          <a:p>
            <a:pPr lvl="0"/>
            <a:r>
              <a:rPr lang="en-US"/>
              <a:t>Position</a:t>
            </a:r>
          </a:p>
        </p:txBody>
      </p:sp>
      <p:sp>
        <p:nvSpPr>
          <p:cNvPr id="28" name="Text Placeholder 24">
            <a:extLst>
              <a:ext uri="{FF2B5EF4-FFF2-40B4-BE49-F238E27FC236}">
                <a16:creationId xmlns:a16="http://schemas.microsoft.com/office/drawing/2014/main" id="{785DF43E-D0FB-CF5E-97E2-78E39C70E0A5}"/>
              </a:ext>
            </a:extLst>
          </p:cNvPr>
          <p:cNvSpPr>
            <a:spLocks noGrp="1"/>
          </p:cNvSpPr>
          <p:nvPr>
            <p:ph type="body" sz="quarter" idx="20" hasCustomPrompt="1"/>
          </p:nvPr>
        </p:nvSpPr>
        <p:spPr>
          <a:xfrm>
            <a:off x="9268505" y="4100738"/>
            <a:ext cx="2525713" cy="782638"/>
          </a:xfrm>
        </p:spPr>
        <p:txBody>
          <a:bodyPr>
            <a:noAutofit/>
          </a:bodyPr>
          <a:lstStyle>
            <a:lvl1pPr marL="0" indent="0" algn="ctr">
              <a:buNone/>
              <a:defRPr sz="2400" b="0"/>
            </a:lvl1pPr>
          </a:lstStyle>
          <a:p>
            <a:pPr lvl="0"/>
            <a:r>
              <a:rPr lang="en-US"/>
              <a:t>Full Name</a:t>
            </a:r>
          </a:p>
          <a:p>
            <a:pPr lvl="0"/>
            <a:r>
              <a:rPr lang="en-US"/>
              <a:t>Position</a:t>
            </a:r>
          </a:p>
        </p:txBody>
      </p:sp>
    </p:spTree>
    <p:extLst>
      <p:ext uri="{BB962C8B-B14F-4D97-AF65-F5344CB8AC3E}">
        <p14:creationId xmlns:p14="http://schemas.microsoft.com/office/powerpoint/2010/main" val="10050557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eft Picture Arrow with Content">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ABA17461-6450-ACFC-99E1-06B59574812E}"/>
              </a:ext>
            </a:extLst>
          </p:cNvPr>
          <p:cNvSpPr>
            <a:spLocks noGrp="1"/>
          </p:cNvSpPr>
          <p:nvPr>
            <p:ph type="title" hasCustomPrompt="1"/>
          </p:nvPr>
        </p:nvSpPr>
        <p:spPr>
          <a:xfrm>
            <a:off x="5534202" y="-11289"/>
            <a:ext cx="5819597" cy="1325563"/>
          </a:xfrm>
        </p:spPr>
        <p:txBody>
          <a:bodyPr>
            <a:normAutofit/>
          </a:bodyPr>
          <a:lstStyle>
            <a:lvl1pPr>
              <a:defRPr sz="5400"/>
            </a:lvl1pPr>
          </a:lstStyle>
          <a:p>
            <a:r>
              <a:rPr lang="en-US" sz="4400">
                <a:solidFill>
                  <a:srgbClr val="12222B"/>
                </a:solidFill>
                <a:latin typeface="Open Sans Bold"/>
              </a:rPr>
              <a:t>Title</a:t>
            </a:r>
            <a:endParaRPr lang="en-US" sz="4400" b="1">
              <a:solidFill>
                <a:srgbClr val="0070C0"/>
              </a:solidFill>
              <a:latin typeface="+mn-lt"/>
            </a:endParaRPr>
          </a:p>
        </p:txBody>
      </p:sp>
      <p:sp>
        <p:nvSpPr>
          <p:cNvPr id="16" name="Text Placeholder 15">
            <a:extLst>
              <a:ext uri="{FF2B5EF4-FFF2-40B4-BE49-F238E27FC236}">
                <a16:creationId xmlns:a16="http://schemas.microsoft.com/office/drawing/2014/main" id="{D37A159E-CD9F-AEE0-2242-A792D3EC2D19}"/>
              </a:ext>
            </a:extLst>
          </p:cNvPr>
          <p:cNvSpPr>
            <a:spLocks noGrp="1"/>
          </p:cNvSpPr>
          <p:nvPr>
            <p:ph type="body" sz="quarter" idx="15"/>
          </p:nvPr>
        </p:nvSpPr>
        <p:spPr>
          <a:xfrm>
            <a:off x="5534025" y="1538288"/>
            <a:ext cx="6426200" cy="4543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a16="http://schemas.microsoft.com/office/drawing/2014/main" id="{0FA8E7D4-6C42-40BE-94C8-7E3249E589DD}"/>
              </a:ext>
            </a:extLst>
          </p:cNvPr>
          <p:cNvSpPr/>
          <p:nvPr userDrawn="1"/>
        </p:nvSpPr>
        <p:spPr>
          <a:xfrm>
            <a:off x="0" y="0"/>
            <a:ext cx="5387009" cy="72158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232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ight Picture Box with Content">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296595" y="365125"/>
            <a:ext cx="6676119" cy="1325563"/>
          </a:xfrm>
        </p:spPr>
        <p:txBody>
          <a:bodyPr/>
          <a:lstStyle/>
          <a:p>
            <a:r>
              <a:rPr lang="en-US" sz="4400">
                <a:solidFill>
                  <a:srgbClr val="12222B"/>
                </a:solidFill>
                <a:latin typeface="Open Sans Bold"/>
              </a:rPr>
              <a:t>Title</a:t>
            </a:r>
            <a:endParaRPr lang="en-US"/>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325852" y="1871663"/>
            <a:ext cx="6646862" cy="784225"/>
          </a:xfrm>
        </p:spPr>
        <p:txBody>
          <a:bodyPr/>
          <a:lstStyle>
            <a:lvl1pPr marL="0" indent="0">
              <a:buNone/>
              <a:defRPr/>
            </a:lvl1pPr>
          </a:lstStyle>
          <a:p>
            <a:pPr lvl="0"/>
            <a:r>
              <a:rPr lang="en-US"/>
              <a:t>Subtext</a:t>
            </a:r>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7254743" y="1121806"/>
            <a:ext cx="4937125" cy="6858000"/>
          </a:xfrm>
        </p:spPr>
        <p:txBody>
          <a:bodyPr/>
          <a:lstStyle/>
          <a:p>
            <a:endParaRPr lang="en-US"/>
          </a:p>
        </p:txBody>
      </p:sp>
      <p:pic>
        <p:nvPicPr>
          <p:cNvPr id="3" name="Content Placeholder 5" descr="People clapping">
            <a:extLst>
              <a:ext uri="{FF2B5EF4-FFF2-40B4-BE49-F238E27FC236}">
                <a16:creationId xmlns:a16="http://schemas.microsoft.com/office/drawing/2014/main" id="{82830F95-A873-3A9A-9C32-C2B9FF48C86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254743" y="0"/>
            <a:ext cx="4945236" cy="6858000"/>
          </a:xfrm>
          <a:prstGeom prst="rect">
            <a:avLst/>
          </a:prstGeom>
        </p:spPr>
      </p:pic>
    </p:spTree>
    <p:extLst>
      <p:ext uri="{BB962C8B-B14F-4D97-AF65-F5344CB8AC3E}">
        <p14:creationId xmlns:p14="http://schemas.microsoft.com/office/powerpoint/2010/main" val="2182741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ircle with Pictur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036658-3050-7096-2069-2B38E3C301A9}"/>
              </a:ext>
            </a:extLst>
          </p:cNvPr>
          <p:cNvPicPr>
            <a:picLocks noChangeAspect="1"/>
          </p:cNvPicPr>
          <p:nvPr userDrawn="1"/>
        </p:nvPicPr>
        <p:blipFill>
          <a:blip r:embed="rId2"/>
          <a:srcRect/>
          <a:stretch/>
        </p:blipFill>
        <p:spPr>
          <a:xfrm>
            <a:off x="0" y="1"/>
            <a:ext cx="12192000" cy="6858000"/>
          </a:xfrm>
          <a:prstGeom prst="rect">
            <a:avLst/>
          </a:prstGeom>
        </p:spPr>
      </p:pic>
      <p:sp>
        <p:nvSpPr>
          <p:cNvPr id="7" name="Oval 6">
            <a:extLst>
              <a:ext uri="{FF2B5EF4-FFF2-40B4-BE49-F238E27FC236}">
                <a16:creationId xmlns:a16="http://schemas.microsoft.com/office/drawing/2014/main" id="{97130440-6911-30EC-C8E2-B1AE4F6AD5CE}"/>
              </a:ext>
            </a:extLst>
          </p:cNvPr>
          <p:cNvSpPr/>
          <p:nvPr userDrawn="1"/>
        </p:nvSpPr>
        <p:spPr>
          <a:xfrm>
            <a:off x="4324027" y="-1266987"/>
            <a:ext cx="9391973" cy="9391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9848C-1ED1-0585-F97D-906958EA0803}"/>
              </a:ext>
            </a:extLst>
          </p:cNvPr>
          <p:cNvSpPr>
            <a:spLocks noGrp="1"/>
          </p:cNvSpPr>
          <p:nvPr>
            <p:ph type="title" hasCustomPrompt="1"/>
          </p:nvPr>
        </p:nvSpPr>
        <p:spPr>
          <a:xfrm>
            <a:off x="5076371" y="902154"/>
            <a:ext cx="10515600" cy="1325563"/>
          </a:xfrm>
        </p:spPr>
        <p:txBody>
          <a:bodyPr/>
          <a:lstStyle/>
          <a:p>
            <a:r>
              <a:rPr lang="en-US" sz="4400">
                <a:solidFill>
                  <a:srgbClr val="12222B"/>
                </a:solidFill>
                <a:latin typeface="Open Sans Bold"/>
              </a:rPr>
              <a:t>Title</a:t>
            </a:r>
            <a:endParaRPr lang="en-US"/>
          </a:p>
        </p:txBody>
      </p:sp>
      <p:sp>
        <p:nvSpPr>
          <p:cNvPr id="4" name="Text Placeholder 3">
            <a:extLst>
              <a:ext uri="{FF2B5EF4-FFF2-40B4-BE49-F238E27FC236}">
                <a16:creationId xmlns:a16="http://schemas.microsoft.com/office/drawing/2014/main" id="{77951B95-81EC-A7B2-3224-A05D79B94F85}"/>
              </a:ext>
            </a:extLst>
          </p:cNvPr>
          <p:cNvSpPr>
            <a:spLocks noGrp="1"/>
          </p:cNvSpPr>
          <p:nvPr>
            <p:ph type="body" sz="quarter" idx="10"/>
          </p:nvPr>
        </p:nvSpPr>
        <p:spPr>
          <a:xfrm>
            <a:off x="5080000" y="2227718"/>
            <a:ext cx="7112000" cy="4158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941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9CEE454-5B8C-C9AE-89B7-BDDFF93F982C}"/>
              </a:ext>
            </a:extLst>
          </p:cNvPr>
          <p:cNvPicPr>
            <a:picLocks noChangeAspect="1"/>
          </p:cNvPicPr>
          <p:nvPr userDrawn="1"/>
        </p:nvPicPr>
        <p:blipFill>
          <a:blip r:embed="rId2"/>
          <a:srcRect/>
          <a:stretch/>
        </p:blipFill>
        <p:spPr>
          <a:xfrm>
            <a:off x="0" y="1"/>
            <a:ext cx="12192000" cy="6858000"/>
          </a:xfrm>
          <a:prstGeom prst="rect">
            <a:avLst/>
          </a:prstGeom>
        </p:spPr>
      </p:pic>
      <p:sp>
        <p:nvSpPr>
          <p:cNvPr id="8" name="Parallelogram 7">
            <a:extLst>
              <a:ext uri="{FF2B5EF4-FFF2-40B4-BE49-F238E27FC236}">
                <a16:creationId xmlns:a16="http://schemas.microsoft.com/office/drawing/2014/main" id="{7FB84B29-1284-5B6F-0678-E8374D174CCC}"/>
              </a:ext>
            </a:extLst>
          </p:cNvPr>
          <p:cNvSpPr/>
          <p:nvPr userDrawn="1"/>
        </p:nvSpPr>
        <p:spPr>
          <a:xfrm>
            <a:off x="1921790" y="0"/>
            <a:ext cx="9252488" cy="6858000"/>
          </a:xfrm>
          <a:prstGeom prst="parallelogram">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0E9F8A5-8307-C10D-D819-F052C8298E04}"/>
              </a:ext>
            </a:extLst>
          </p:cNvPr>
          <p:cNvSpPr>
            <a:spLocks noGrp="1"/>
          </p:cNvSpPr>
          <p:nvPr>
            <p:ph type="title" hasCustomPrompt="1"/>
          </p:nvPr>
        </p:nvSpPr>
        <p:spPr>
          <a:xfrm>
            <a:off x="3566885" y="365125"/>
            <a:ext cx="10515600" cy="1325563"/>
          </a:xfrm>
        </p:spPr>
        <p:txBody>
          <a:bodyPr/>
          <a:lstStyle/>
          <a:p>
            <a:r>
              <a:rPr lang="en-US" sz="4400">
                <a:solidFill>
                  <a:srgbClr val="12222B"/>
                </a:solidFill>
                <a:latin typeface="Open Sans Bold"/>
              </a:rPr>
              <a:t>Title</a:t>
            </a:r>
            <a:endParaRPr lang="en-US"/>
          </a:p>
        </p:txBody>
      </p:sp>
      <p:sp>
        <p:nvSpPr>
          <p:cNvPr id="13" name="Text Placeholder 12">
            <a:extLst>
              <a:ext uri="{FF2B5EF4-FFF2-40B4-BE49-F238E27FC236}">
                <a16:creationId xmlns:a16="http://schemas.microsoft.com/office/drawing/2014/main" id="{B03FEC52-DF08-9BF3-06B1-582B0E3BF222}"/>
              </a:ext>
            </a:extLst>
          </p:cNvPr>
          <p:cNvSpPr>
            <a:spLocks noGrp="1"/>
          </p:cNvSpPr>
          <p:nvPr>
            <p:ph type="body" sz="quarter" idx="11"/>
          </p:nvPr>
        </p:nvSpPr>
        <p:spPr>
          <a:xfrm>
            <a:off x="3513138" y="2003425"/>
            <a:ext cx="5703887" cy="4643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0709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a:blip r:embed="rId2"/>
          <a:srcRect/>
          <a:stretch/>
        </p:blipFill>
        <p:spPr>
          <a:xfrm>
            <a:off x="0" y="1"/>
            <a:ext cx="12192000" cy="6858000"/>
          </a:xfrm>
          <a:prstGeom prst="rect">
            <a:avLst/>
          </a:prstGeom>
        </p:spPr>
      </p:pic>
      <p:sp>
        <p:nvSpPr>
          <p:cNvPr id="6" name="Picture Placeholder 5">
            <a:extLst>
              <a:ext uri="{FF2B5EF4-FFF2-40B4-BE49-F238E27FC236}">
                <a16:creationId xmlns:a16="http://schemas.microsoft.com/office/drawing/2014/main" id="{AA1499C5-DEB6-F2F3-AD7D-BDC5F47F087C}"/>
              </a:ext>
            </a:extLst>
          </p:cNvPr>
          <p:cNvSpPr>
            <a:spLocks noGrp="1"/>
          </p:cNvSpPr>
          <p:nvPr>
            <p:ph type="pic" sz="quarter" idx="11"/>
          </p:nvPr>
        </p:nvSpPr>
        <p:spPr>
          <a:xfrm>
            <a:off x="0" y="-1"/>
            <a:ext cx="12192000" cy="6858000"/>
          </a:xfrm>
        </p:spPr>
        <p:txBody>
          <a:bodyPr/>
          <a:lstStyle/>
          <a:p>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90528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spTree>
    <p:extLst>
      <p:ext uri="{BB962C8B-B14F-4D97-AF65-F5344CB8AC3E}">
        <p14:creationId xmlns:p14="http://schemas.microsoft.com/office/powerpoint/2010/main" val="2741057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icture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2C53A-EAF6-6593-6DF2-5EC1D5CC5F99}"/>
              </a:ext>
            </a:extLst>
          </p:cNvPr>
          <p:cNvSpPr/>
          <p:nvPr userDrawn="1"/>
        </p:nvSpPr>
        <p:spPr>
          <a:xfrm>
            <a:off x="0" y="0"/>
            <a:ext cx="12192000" cy="6858000"/>
          </a:xfrm>
          <a:prstGeom prst="rect">
            <a:avLst/>
          </a:prstGeom>
          <a:solidFill>
            <a:srgbClr val="0034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5680952" y="2894805"/>
            <a:ext cx="6300788" cy="1325563"/>
          </a:xfrm>
        </p:spPr>
        <p:txBody>
          <a:bodyPr>
            <a:normAutofit/>
          </a:bodyPr>
          <a:lstStyle>
            <a:lvl1pPr algn="ctr">
              <a:defRPr sz="4800" b="1">
                <a:solidFill>
                  <a:schemeClr val="bg1"/>
                </a:solidFill>
                <a:latin typeface="+mn-lt"/>
              </a:defRPr>
            </a:lvl1pPr>
          </a:lstStyle>
          <a:p>
            <a:r>
              <a:rPr lang="en-US"/>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pic>
        <p:nvPicPr>
          <p:cNvPr id="4" name="Picture 3" descr="A blue and black logo&#10;&#10;Description automatically generated">
            <a:extLst>
              <a:ext uri="{FF2B5EF4-FFF2-40B4-BE49-F238E27FC236}">
                <a16:creationId xmlns:a16="http://schemas.microsoft.com/office/drawing/2014/main" id="{B74FE1EA-400D-7493-6C86-29EBEEF77AA9}"/>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8819" b="7633"/>
          <a:stretch/>
        </p:blipFill>
        <p:spPr>
          <a:xfrm>
            <a:off x="0" y="1"/>
            <a:ext cx="5680952" cy="6858000"/>
          </a:xfrm>
          <a:prstGeom prst="rect">
            <a:avLst/>
          </a:prstGeom>
        </p:spPr>
      </p:pic>
    </p:spTree>
    <p:extLst>
      <p:ext uri="{BB962C8B-B14F-4D97-AF65-F5344CB8AC3E}">
        <p14:creationId xmlns:p14="http://schemas.microsoft.com/office/powerpoint/2010/main" val="1089085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8B12-FD68-FE4B-A6E3-C2B2F67F1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F23C9-1061-6A44-A739-B1B0FCA20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E3D10-424F-EA4A-A2A6-4CEE78D0C07D}"/>
              </a:ext>
            </a:extLst>
          </p:cNvPr>
          <p:cNvSpPr>
            <a:spLocks noGrp="1"/>
          </p:cNvSpPr>
          <p:nvPr>
            <p:ph type="dt" sz="half" idx="10"/>
          </p:nvPr>
        </p:nvSpPr>
        <p:spPr/>
        <p:txBody>
          <a:bodyPr/>
          <a:lstStyle/>
          <a:p>
            <a:fld id="{33098727-6BA3-6C40-BBC5-8534C8B850D3}" type="datetimeFigureOut">
              <a:rPr lang="en-US" smtClean="0"/>
              <a:t>4/21/2026</a:t>
            </a:fld>
            <a:endParaRPr lang="en-US"/>
          </a:p>
        </p:txBody>
      </p:sp>
      <p:sp>
        <p:nvSpPr>
          <p:cNvPr id="5" name="Footer Placeholder 4">
            <a:extLst>
              <a:ext uri="{FF2B5EF4-FFF2-40B4-BE49-F238E27FC236}">
                <a16:creationId xmlns:a16="http://schemas.microsoft.com/office/drawing/2014/main" id="{271A7F4C-E642-5E43-AE58-BD89FC034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67F30B-80D6-7E4B-8AF4-C046910E6526}"/>
              </a:ext>
            </a:extLst>
          </p:cNvPr>
          <p:cNvSpPr>
            <a:spLocks noGrp="1"/>
          </p:cNvSpPr>
          <p:nvPr>
            <p:ph type="sldNum" sz="quarter" idx="12"/>
          </p:nvPr>
        </p:nvSpPr>
        <p:spPr/>
        <p:txBody>
          <a:bodyPr/>
          <a:lstStyle/>
          <a:p>
            <a:fld id="{F32A53CD-DEB2-C842-B805-C04A76337947}" type="slidenum">
              <a:rPr lang="en-US" smtClean="0"/>
              <a:t>‹#›</a:t>
            </a:fld>
            <a:endParaRPr lang="en-US"/>
          </a:p>
        </p:txBody>
      </p:sp>
    </p:spTree>
    <p:extLst>
      <p:ext uri="{BB962C8B-B14F-4D97-AF65-F5344CB8AC3E}">
        <p14:creationId xmlns:p14="http://schemas.microsoft.com/office/powerpoint/2010/main" val="25609910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and Text">
    <p:spTree>
      <p:nvGrpSpPr>
        <p:cNvPr id="1" name=""/>
        <p:cNvGrpSpPr/>
        <p:nvPr/>
      </p:nvGrpSpPr>
      <p:grpSpPr>
        <a:xfrm>
          <a:off x="0" y="0"/>
          <a:ext cx="0" cy="0"/>
          <a:chOff x="0" y="0"/>
          <a:chExt cx="0" cy="0"/>
        </a:xfrm>
      </p:grpSpPr>
      <p:pic>
        <p:nvPicPr>
          <p:cNvPr id="10" name="Picture 5" descr="Smiling office colleagues">
            <a:extLst>
              <a:ext uri="{FF2B5EF4-FFF2-40B4-BE49-F238E27FC236}">
                <a16:creationId xmlns:a16="http://schemas.microsoft.com/office/drawing/2014/main" id="{A318418F-8306-556F-26F0-96E4D8BACD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17272" cy="6858000"/>
          </a:xfrm>
          <a:prstGeom prst="rect">
            <a:avLst/>
          </a:prstGeom>
        </p:spPr>
      </p:pic>
      <p:grpSp>
        <p:nvGrpSpPr>
          <p:cNvPr id="11" name="Group 6">
            <a:extLst>
              <a:ext uri="{FF2B5EF4-FFF2-40B4-BE49-F238E27FC236}">
                <a16:creationId xmlns:a16="http://schemas.microsoft.com/office/drawing/2014/main" id="{6899E333-8D2A-ADE1-BFAA-C06A909F1F52}"/>
              </a:ext>
            </a:extLst>
          </p:cNvPr>
          <p:cNvGrpSpPr/>
          <p:nvPr userDrawn="1"/>
        </p:nvGrpSpPr>
        <p:grpSpPr>
          <a:xfrm>
            <a:off x="0" y="685800"/>
            <a:ext cx="1441659" cy="397366"/>
            <a:chOff x="0" y="0"/>
            <a:chExt cx="1536012" cy="156984"/>
          </a:xfrm>
        </p:grpSpPr>
        <p:sp>
          <p:nvSpPr>
            <p:cNvPr id="12" name="Freeform 7">
              <a:extLst>
                <a:ext uri="{FF2B5EF4-FFF2-40B4-BE49-F238E27FC236}">
                  <a16:creationId xmlns:a16="http://schemas.microsoft.com/office/drawing/2014/main" id="{72B7F5CB-4BB0-E839-DBDD-55A0E900A1A0}"/>
                </a:ext>
              </a:extLst>
            </p:cNvPr>
            <p:cNvSpPr/>
            <p:nvPr/>
          </p:nvSpPr>
          <p:spPr>
            <a:xfrm>
              <a:off x="0" y="0"/>
              <a:ext cx="1536012" cy="156984"/>
            </a:xfrm>
            <a:custGeom>
              <a:avLst/>
              <a:gdLst/>
              <a:ahLst/>
              <a:cxnLst/>
              <a:rect l="l" t="t" r="r" b="b"/>
              <a:pathLst>
                <a:path w="1536012" h="156984">
                  <a:moveTo>
                    <a:pt x="0" y="0"/>
                  </a:moveTo>
                  <a:lnTo>
                    <a:pt x="1536012" y="0"/>
                  </a:lnTo>
                  <a:lnTo>
                    <a:pt x="1536012" y="156984"/>
                  </a:lnTo>
                  <a:lnTo>
                    <a:pt x="0" y="156984"/>
                  </a:lnTo>
                  <a:close/>
                </a:path>
              </a:pathLst>
            </a:custGeom>
            <a:solidFill>
              <a:srgbClr val="FFFFFF"/>
            </a:solidFill>
          </p:spPr>
          <p:txBody>
            <a:bodyPr/>
            <a:lstStyle/>
            <a:p>
              <a:endParaRPr lang="en-US"/>
            </a:p>
          </p:txBody>
        </p:sp>
        <p:sp>
          <p:nvSpPr>
            <p:cNvPr id="13" name="TextBox 8">
              <a:extLst>
                <a:ext uri="{FF2B5EF4-FFF2-40B4-BE49-F238E27FC236}">
                  <a16:creationId xmlns:a16="http://schemas.microsoft.com/office/drawing/2014/main" id="{ABE6885B-AB3B-A9E1-7A99-88AA5F36167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4" name="Group 9">
            <a:extLst>
              <a:ext uri="{FF2B5EF4-FFF2-40B4-BE49-F238E27FC236}">
                <a16:creationId xmlns:a16="http://schemas.microsoft.com/office/drawing/2014/main" id="{D2CB5FAA-F6F5-8EF3-A891-C26576B96266}"/>
              </a:ext>
            </a:extLst>
          </p:cNvPr>
          <p:cNvGrpSpPr/>
          <p:nvPr userDrawn="1"/>
        </p:nvGrpSpPr>
        <p:grpSpPr>
          <a:xfrm>
            <a:off x="0" y="5538793"/>
            <a:ext cx="2294626" cy="2153842"/>
            <a:chOff x="0" y="-38100"/>
            <a:chExt cx="2444804" cy="850900"/>
          </a:xfrm>
        </p:grpSpPr>
        <p:sp>
          <p:nvSpPr>
            <p:cNvPr id="15" name="Freeform 10">
              <a:extLst>
                <a:ext uri="{FF2B5EF4-FFF2-40B4-BE49-F238E27FC236}">
                  <a16:creationId xmlns:a16="http://schemas.microsoft.com/office/drawing/2014/main" id="{4217E971-5BAF-9676-3428-41ECA44042E2}"/>
                </a:ext>
              </a:extLst>
            </p:cNvPr>
            <p:cNvSpPr/>
            <p:nvPr/>
          </p:nvSpPr>
          <p:spPr>
            <a:xfrm>
              <a:off x="0" y="0"/>
              <a:ext cx="2444804" cy="156984"/>
            </a:xfrm>
            <a:custGeom>
              <a:avLst/>
              <a:gdLst/>
              <a:ahLst/>
              <a:cxnLst/>
              <a:rect l="l" t="t" r="r" b="b"/>
              <a:pathLst>
                <a:path w="1536012" h="156984">
                  <a:moveTo>
                    <a:pt x="0" y="0"/>
                  </a:moveTo>
                  <a:lnTo>
                    <a:pt x="1536012" y="0"/>
                  </a:lnTo>
                  <a:lnTo>
                    <a:pt x="1536012" y="156984"/>
                  </a:lnTo>
                  <a:lnTo>
                    <a:pt x="0" y="156984"/>
                  </a:lnTo>
                  <a:close/>
                </a:path>
              </a:pathLst>
            </a:custGeom>
            <a:solidFill>
              <a:srgbClr val="7ED8FD"/>
            </a:solidFill>
          </p:spPr>
          <p:txBody>
            <a:bodyPr/>
            <a:lstStyle/>
            <a:p>
              <a:endParaRPr lang="en-US"/>
            </a:p>
          </p:txBody>
        </p:sp>
        <p:sp>
          <p:nvSpPr>
            <p:cNvPr id="16" name="TextBox 11">
              <a:extLst>
                <a:ext uri="{FF2B5EF4-FFF2-40B4-BE49-F238E27FC236}">
                  <a16:creationId xmlns:a16="http://schemas.microsoft.com/office/drawing/2014/main" id="{0F7D00BC-2551-B2ED-CBC5-ED08CA31C36E}"/>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sp>
        <p:nvSpPr>
          <p:cNvPr id="19" name="Title 18">
            <a:extLst>
              <a:ext uri="{FF2B5EF4-FFF2-40B4-BE49-F238E27FC236}">
                <a16:creationId xmlns:a16="http://schemas.microsoft.com/office/drawing/2014/main" id="{219EA259-E281-7CDB-FBAC-89228CB1B166}"/>
              </a:ext>
            </a:extLst>
          </p:cNvPr>
          <p:cNvSpPr>
            <a:spLocks noGrp="1"/>
          </p:cNvSpPr>
          <p:nvPr>
            <p:ph type="title" hasCustomPrompt="1"/>
          </p:nvPr>
        </p:nvSpPr>
        <p:spPr>
          <a:xfrm>
            <a:off x="5356429" y="365125"/>
            <a:ext cx="6733971" cy="1325563"/>
          </a:xfrm>
        </p:spPr>
        <p:txBody>
          <a:bodyPr/>
          <a:lstStyle>
            <a:lvl1pPr algn="ctr">
              <a:defRPr/>
            </a:lvl1pPr>
          </a:lstStyle>
          <a:p>
            <a:r>
              <a:rPr lang="en-US" sz="4400">
                <a:solidFill>
                  <a:srgbClr val="12222B"/>
                </a:solidFill>
                <a:latin typeface="Open Sans Bold"/>
              </a:rPr>
              <a:t>Title</a:t>
            </a:r>
            <a:endParaRPr lang="en-US"/>
          </a:p>
        </p:txBody>
      </p:sp>
      <p:sp>
        <p:nvSpPr>
          <p:cNvPr id="30" name="Picture Placeholder 29">
            <a:extLst>
              <a:ext uri="{FF2B5EF4-FFF2-40B4-BE49-F238E27FC236}">
                <a16:creationId xmlns:a16="http://schemas.microsoft.com/office/drawing/2014/main" id="{70AF79FB-F31A-4199-7889-0E50A57C05F7}"/>
              </a:ext>
            </a:extLst>
          </p:cNvPr>
          <p:cNvSpPr>
            <a:spLocks noGrp="1"/>
          </p:cNvSpPr>
          <p:nvPr>
            <p:ph type="pic" sz="quarter" idx="10"/>
          </p:nvPr>
        </p:nvSpPr>
        <p:spPr>
          <a:xfrm>
            <a:off x="0" y="0"/>
            <a:ext cx="5216525" cy="6858000"/>
          </a:xfrm>
        </p:spPr>
        <p:txBody>
          <a:bodyPr/>
          <a:lstStyle/>
          <a:p>
            <a:endParaRPr lang="en-US"/>
          </a:p>
        </p:txBody>
      </p:sp>
      <p:sp>
        <p:nvSpPr>
          <p:cNvPr id="32" name="Text Placeholder 31">
            <a:extLst>
              <a:ext uri="{FF2B5EF4-FFF2-40B4-BE49-F238E27FC236}">
                <a16:creationId xmlns:a16="http://schemas.microsoft.com/office/drawing/2014/main" id="{07F663A5-E30D-A40F-D66E-6C3E6EBD5D3B}"/>
              </a:ext>
            </a:extLst>
          </p:cNvPr>
          <p:cNvSpPr>
            <a:spLocks noGrp="1"/>
          </p:cNvSpPr>
          <p:nvPr>
            <p:ph type="body" sz="quarter" idx="11"/>
          </p:nvPr>
        </p:nvSpPr>
        <p:spPr>
          <a:xfrm>
            <a:off x="5356225" y="1887638"/>
            <a:ext cx="6734175" cy="4144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667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fographic with Picture and Text">
    <p:spTree>
      <p:nvGrpSpPr>
        <p:cNvPr id="1" name=""/>
        <p:cNvGrpSpPr/>
        <p:nvPr/>
      </p:nvGrpSpPr>
      <p:grpSpPr>
        <a:xfrm>
          <a:off x="0" y="0"/>
          <a:ext cx="0" cy="0"/>
          <a:chOff x="0" y="0"/>
          <a:chExt cx="0" cy="0"/>
        </a:xfrm>
      </p:grpSpPr>
      <p:pic>
        <p:nvPicPr>
          <p:cNvPr id="2" name="Picture 2" descr="People sitting on blue chairs">
            <a:extLst>
              <a:ext uri="{FF2B5EF4-FFF2-40B4-BE49-F238E27FC236}">
                <a16:creationId xmlns:a16="http://schemas.microsoft.com/office/drawing/2014/main" id="{E0E1FDA6-3D57-A556-86DD-8431EA75F66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805070" y="-1"/>
            <a:ext cx="4937126" cy="6882719"/>
          </a:xfrm>
          <a:prstGeom prst="rect">
            <a:avLst/>
          </a:prstGeom>
        </p:spPr>
      </p:pic>
      <p:sp>
        <p:nvSpPr>
          <p:cNvPr id="6" name="Title 5">
            <a:extLst>
              <a:ext uri="{FF2B5EF4-FFF2-40B4-BE49-F238E27FC236}">
                <a16:creationId xmlns:a16="http://schemas.microsoft.com/office/drawing/2014/main" id="{282A3B6B-670A-A0F4-B2D3-9E95B1A1B8B8}"/>
              </a:ext>
            </a:extLst>
          </p:cNvPr>
          <p:cNvSpPr>
            <a:spLocks noGrp="1"/>
          </p:cNvSpPr>
          <p:nvPr>
            <p:ph type="title" hasCustomPrompt="1"/>
          </p:nvPr>
        </p:nvSpPr>
        <p:spPr>
          <a:xfrm>
            <a:off x="5239656" y="365125"/>
            <a:ext cx="6676119" cy="1325563"/>
          </a:xfrm>
        </p:spPr>
        <p:txBody>
          <a:bodyPr/>
          <a:lstStyle/>
          <a:p>
            <a:r>
              <a:rPr lang="en-US" sz="4400">
                <a:solidFill>
                  <a:srgbClr val="12222B"/>
                </a:solidFill>
                <a:latin typeface="Open Sans Bold"/>
              </a:rPr>
              <a:t>Infographic Title</a:t>
            </a:r>
            <a:endParaRPr lang="en-US"/>
          </a:p>
        </p:txBody>
      </p:sp>
      <p:sp>
        <p:nvSpPr>
          <p:cNvPr id="8" name="Text Placeholder 7">
            <a:extLst>
              <a:ext uri="{FF2B5EF4-FFF2-40B4-BE49-F238E27FC236}">
                <a16:creationId xmlns:a16="http://schemas.microsoft.com/office/drawing/2014/main" id="{D3B104EE-7ED6-2A71-0BAC-099226F0BE51}"/>
              </a:ext>
            </a:extLst>
          </p:cNvPr>
          <p:cNvSpPr>
            <a:spLocks noGrp="1"/>
          </p:cNvSpPr>
          <p:nvPr>
            <p:ph type="body" sz="quarter" idx="10" hasCustomPrompt="1"/>
          </p:nvPr>
        </p:nvSpPr>
        <p:spPr>
          <a:xfrm>
            <a:off x="5268913" y="1871663"/>
            <a:ext cx="6646862" cy="784225"/>
          </a:xfrm>
        </p:spPr>
        <p:txBody>
          <a:bodyPr/>
          <a:lstStyle>
            <a:lvl1pPr marL="0" indent="0">
              <a:buNone/>
              <a:defRPr/>
            </a:lvl1pPr>
          </a:lstStyle>
          <a:p>
            <a:pPr lvl="0"/>
            <a:r>
              <a:rPr lang="en-US"/>
              <a:t>Subtext</a:t>
            </a:r>
          </a:p>
        </p:txBody>
      </p:sp>
      <p:sp>
        <p:nvSpPr>
          <p:cNvPr id="17" name="Chart Placeholder 16">
            <a:extLst>
              <a:ext uri="{FF2B5EF4-FFF2-40B4-BE49-F238E27FC236}">
                <a16:creationId xmlns:a16="http://schemas.microsoft.com/office/drawing/2014/main" id="{1ECE0FA5-3F14-E8F2-08AA-95A7C6E93E34}"/>
              </a:ext>
            </a:extLst>
          </p:cNvPr>
          <p:cNvSpPr>
            <a:spLocks noGrp="1"/>
          </p:cNvSpPr>
          <p:nvPr>
            <p:ph type="chart" sz="quarter" idx="11"/>
          </p:nvPr>
        </p:nvSpPr>
        <p:spPr>
          <a:xfrm>
            <a:off x="5268913" y="2655888"/>
            <a:ext cx="6646862" cy="3352800"/>
          </a:xfrm>
        </p:spPr>
        <p:txBody>
          <a:bodyPr/>
          <a:lstStyle/>
          <a:p>
            <a:endParaRPr lang="en-US"/>
          </a:p>
        </p:txBody>
      </p:sp>
      <p:sp>
        <p:nvSpPr>
          <p:cNvPr id="20" name="Picture Placeholder 19">
            <a:extLst>
              <a:ext uri="{FF2B5EF4-FFF2-40B4-BE49-F238E27FC236}">
                <a16:creationId xmlns:a16="http://schemas.microsoft.com/office/drawing/2014/main" id="{7A849BB8-5880-9ACF-E76B-7FC063370735}"/>
              </a:ext>
            </a:extLst>
          </p:cNvPr>
          <p:cNvSpPr>
            <a:spLocks noGrp="1"/>
          </p:cNvSpPr>
          <p:nvPr>
            <p:ph type="pic" sz="quarter" idx="12"/>
          </p:nvPr>
        </p:nvSpPr>
        <p:spPr>
          <a:xfrm>
            <a:off x="-805069" y="0"/>
            <a:ext cx="4937125" cy="6858000"/>
          </a:xfrm>
        </p:spPr>
        <p:txBody>
          <a:bodyPr/>
          <a:lstStyle/>
          <a:p>
            <a:endParaRPr lang="en-US"/>
          </a:p>
        </p:txBody>
      </p:sp>
    </p:spTree>
    <p:extLst>
      <p:ext uri="{BB962C8B-B14F-4D97-AF65-F5344CB8AC3E}">
        <p14:creationId xmlns:p14="http://schemas.microsoft.com/office/powerpoint/2010/main" val="8866250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Stripe Box">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8822A2-6AB3-8812-BFD5-84EBC99BD8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226175"/>
            <a:ext cx="12192000" cy="635000"/>
          </a:xfrm>
          <a:prstGeom prst="rect">
            <a:avLst/>
          </a:prstGeom>
        </p:spPr>
      </p:pic>
      <p:pic>
        <p:nvPicPr>
          <p:cNvPr id="3" name="Picture 2">
            <a:extLst>
              <a:ext uri="{FF2B5EF4-FFF2-40B4-BE49-F238E27FC236}">
                <a16:creationId xmlns:a16="http://schemas.microsoft.com/office/drawing/2014/main" id="{774E8198-EDC2-EEBB-9371-F3318AF08F6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926417" y="6156493"/>
            <a:ext cx="1135626" cy="479304"/>
          </a:xfrm>
          <a:prstGeom prst="rect">
            <a:avLst/>
          </a:prstGeom>
        </p:spPr>
      </p:pic>
      <p:grpSp>
        <p:nvGrpSpPr>
          <p:cNvPr id="4" name="Group 2">
            <a:extLst>
              <a:ext uri="{FF2B5EF4-FFF2-40B4-BE49-F238E27FC236}">
                <a16:creationId xmlns:a16="http://schemas.microsoft.com/office/drawing/2014/main" id="{61EAE64D-4D81-1A04-4E5C-18073BA7626A}"/>
              </a:ext>
            </a:extLst>
          </p:cNvPr>
          <p:cNvGrpSpPr/>
          <p:nvPr userDrawn="1"/>
        </p:nvGrpSpPr>
        <p:grpSpPr>
          <a:xfrm>
            <a:off x="5432220" y="1413897"/>
            <a:ext cx="7059232" cy="1367664"/>
            <a:chOff x="0" y="0"/>
            <a:chExt cx="2721977" cy="527359"/>
          </a:xfrm>
        </p:grpSpPr>
        <p:sp>
          <p:nvSpPr>
            <p:cNvPr id="5" name="Freeform 3">
              <a:extLst>
                <a:ext uri="{FF2B5EF4-FFF2-40B4-BE49-F238E27FC236}">
                  <a16:creationId xmlns:a16="http://schemas.microsoft.com/office/drawing/2014/main" id="{642A22F9-D063-E8B2-155A-55392CF0BEF8}"/>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6" name="TextBox 4">
              <a:extLst>
                <a:ext uri="{FF2B5EF4-FFF2-40B4-BE49-F238E27FC236}">
                  <a16:creationId xmlns:a16="http://schemas.microsoft.com/office/drawing/2014/main" id="{7CC86780-3478-8D11-DBF8-CBA76428070E}"/>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7" name="Group 5">
            <a:extLst>
              <a:ext uri="{FF2B5EF4-FFF2-40B4-BE49-F238E27FC236}">
                <a16:creationId xmlns:a16="http://schemas.microsoft.com/office/drawing/2014/main" id="{FCDBB476-D80D-0611-9C82-C338315E553E}"/>
              </a:ext>
            </a:extLst>
          </p:cNvPr>
          <p:cNvGrpSpPr/>
          <p:nvPr userDrawn="1"/>
        </p:nvGrpSpPr>
        <p:grpSpPr>
          <a:xfrm>
            <a:off x="5432220" y="4149226"/>
            <a:ext cx="7059232" cy="1367664"/>
            <a:chOff x="0" y="0"/>
            <a:chExt cx="2721977" cy="527359"/>
          </a:xfrm>
        </p:grpSpPr>
        <p:sp>
          <p:nvSpPr>
            <p:cNvPr id="10" name="Freeform 6">
              <a:extLst>
                <a:ext uri="{FF2B5EF4-FFF2-40B4-BE49-F238E27FC236}">
                  <a16:creationId xmlns:a16="http://schemas.microsoft.com/office/drawing/2014/main" id="{C2952B82-906F-00A8-2239-BBEE2B3135D2}"/>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EDF0F0"/>
            </a:solidFill>
          </p:spPr>
        </p:sp>
        <p:sp>
          <p:nvSpPr>
            <p:cNvPr id="11" name="TextBox 7">
              <a:extLst>
                <a:ext uri="{FF2B5EF4-FFF2-40B4-BE49-F238E27FC236}">
                  <a16:creationId xmlns:a16="http://schemas.microsoft.com/office/drawing/2014/main" id="{2732C737-597C-60B4-A4FB-1C3960A8855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2" name="Group 8">
            <a:extLst>
              <a:ext uri="{FF2B5EF4-FFF2-40B4-BE49-F238E27FC236}">
                <a16:creationId xmlns:a16="http://schemas.microsoft.com/office/drawing/2014/main" id="{A21619F7-06ED-AA87-F257-A234640226E9}"/>
              </a:ext>
            </a:extLst>
          </p:cNvPr>
          <p:cNvGrpSpPr/>
          <p:nvPr userDrawn="1"/>
        </p:nvGrpSpPr>
        <p:grpSpPr>
          <a:xfrm>
            <a:off x="5432220" y="2781562"/>
            <a:ext cx="7059232" cy="1367664"/>
            <a:chOff x="0" y="0"/>
            <a:chExt cx="2721977" cy="527359"/>
          </a:xfrm>
        </p:grpSpPr>
        <p:sp>
          <p:nvSpPr>
            <p:cNvPr id="13" name="Freeform 9">
              <a:extLst>
                <a:ext uri="{FF2B5EF4-FFF2-40B4-BE49-F238E27FC236}">
                  <a16:creationId xmlns:a16="http://schemas.microsoft.com/office/drawing/2014/main" id="{5C545D79-2017-38E7-7D3D-4C86C4507DFA}"/>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7ED8FD"/>
            </a:solidFill>
          </p:spPr>
        </p:sp>
        <p:sp>
          <p:nvSpPr>
            <p:cNvPr id="14" name="TextBox 10">
              <a:extLst>
                <a:ext uri="{FF2B5EF4-FFF2-40B4-BE49-F238E27FC236}">
                  <a16:creationId xmlns:a16="http://schemas.microsoft.com/office/drawing/2014/main" id="{E431141F-B42A-8898-8742-29F939FE57C5}"/>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5" name="Group 11">
            <a:extLst>
              <a:ext uri="{FF2B5EF4-FFF2-40B4-BE49-F238E27FC236}">
                <a16:creationId xmlns:a16="http://schemas.microsoft.com/office/drawing/2014/main" id="{95C7018C-F5D6-3AED-64A2-393271B6C89E}"/>
              </a:ext>
            </a:extLst>
          </p:cNvPr>
          <p:cNvGrpSpPr/>
          <p:nvPr userDrawn="1"/>
        </p:nvGrpSpPr>
        <p:grpSpPr>
          <a:xfrm>
            <a:off x="5432220" y="5516892"/>
            <a:ext cx="7059232" cy="1367664"/>
            <a:chOff x="0" y="0"/>
            <a:chExt cx="2721977" cy="527359"/>
          </a:xfrm>
        </p:grpSpPr>
        <p:sp>
          <p:nvSpPr>
            <p:cNvPr id="16" name="Freeform 12">
              <a:extLst>
                <a:ext uri="{FF2B5EF4-FFF2-40B4-BE49-F238E27FC236}">
                  <a16:creationId xmlns:a16="http://schemas.microsoft.com/office/drawing/2014/main" id="{FC9B9BBE-A384-845B-A7C5-F048AE77AAFC}"/>
                </a:ext>
              </a:extLst>
            </p:cNvPr>
            <p:cNvSpPr/>
            <p:nvPr/>
          </p:nvSpPr>
          <p:spPr>
            <a:xfrm>
              <a:off x="0" y="0"/>
              <a:ext cx="2721977" cy="527359"/>
            </a:xfrm>
            <a:custGeom>
              <a:avLst/>
              <a:gdLst/>
              <a:ahLst/>
              <a:cxnLst/>
              <a:rect l="l" t="t" r="r" b="b"/>
              <a:pathLst>
                <a:path w="2721977" h="527359">
                  <a:moveTo>
                    <a:pt x="0" y="0"/>
                  </a:moveTo>
                  <a:lnTo>
                    <a:pt x="2721977" y="0"/>
                  </a:lnTo>
                  <a:lnTo>
                    <a:pt x="2721977" y="527359"/>
                  </a:lnTo>
                  <a:lnTo>
                    <a:pt x="0" y="527359"/>
                  </a:lnTo>
                  <a:close/>
                </a:path>
              </a:pathLst>
            </a:custGeom>
            <a:solidFill>
              <a:srgbClr val="7ED8FD"/>
            </a:solidFill>
          </p:spPr>
        </p:sp>
        <p:sp>
          <p:nvSpPr>
            <p:cNvPr id="17" name="TextBox 13">
              <a:extLst>
                <a:ext uri="{FF2B5EF4-FFF2-40B4-BE49-F238E27FC236}">
                  <a16:creationId xmlns:a16="http://schemas.microsoft.com/office/drawing/2014/main" id="{64CD60A6-32FD-C55E-F36A-62FF368BAB47}"/>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sp>
        <p:nvSpPr>
          <p:cNvPr id="30" name="Picture Placeholder 29">
            <a:extLst>
              <a:ext uri="{FF2B5EF4-FFF2-40B4-BE49-F238E27FC236}">
                <a16:creationId xmlns:a16="http://schemas.microsoft.com/office/drawing/2014/main" id="{2912C304-BB1B-AFD1-328E-DAC7FE3B01E2}"/>
              </a:ext>
            </a:extLst>
          </p:cNvPr>
          <p:cNvSpPr>
            <a:spLocks noGrp="1"/>
          </p:cNvSpPr>
          <p:nvPr>
            <p:ph type="pic" sz="quarter" idx="10"/>
          </p:nvPr>
        </p:nvSpPr>
        <p:spPr>
          <a:xfrm>
            <a:off x="0" y="-8081"/>
            <a:ext cx="5432425" cy="7026275"/>
          </a:xfrm>
        </p:spPr>
        <p:txBody>
          <a:bodyPr/>
          <a:lstStyle/>
          <a:p>
            <a:endParaRPr lang="en-US"/>
          </a:p>
        </p:txBody>
      </p:sp>
      <p:sp>
        <p:nvSpPr>
          <p:cNvPr id="31" name="Title 30">
            <a:extLst>
              <a:ext uri="{FF2B5EF4-FFF2-40B4-BE49-F238E27FC236}">
                <a16:creationId xmlns:a16="http://schemas.microsoft.com/office/drawing/2014/main" id="{BF171E6F-6C39-A055-83EB-C0B4AEBC43D8}"/>
              </a:ext>
            </a:extLst>
          </p:cNvPr>
          <p:cNvSpPr>
            <a:spLocks noGrp="1"/>
          </p:cNvSpPr>
          <p:nvPr>
            <p:ph type="title" hasCustomPrompt="1"/>
          </p:nvPr>
        </p:nvSpPr>
        <p:spPr>
          <a:xfrm>
            <a:off x="5691189" y="34039"/>
            <a:ext cx="5725510" cy="1325563"/>
          </a:xfrm>
        </p:spPr>
        <p:txBody>
          <a:bodyPr/>
          <a:lstStyle/>
          <a:p>
            <a:r>
              <a:rPr lang="en-US" sz="4400">
                <a:solidFill>
                  <a:srgbClr val="12222B"/>
                </a:solidFill>
                <a:latin typeface="Open Sans Bold"/>
              </a:rPr>
              <a:t>Title</a:t>
            </a:r>
            <a:endParaRPr lang="en-US"/>
          </a:p>
        </p:txBody>
      </p:sp>
      <p:sp>
        <p:nvSpPr>
          <p:cNvPr id="33" name="Text Placeholder 32">
            <a:extLst>
              <a:ext uri="{FF2B5EF4-FFF2-40B4-BE49-F238E27FC236}">
                <a16:creationId xmlns:a16="http://schemas.microsoft.com/office/drawing/2014/main" id="{25762E94-A1DB-C85E-0EE1-73DBA3EE0387}"/>
              </a:ext>
            </a:extLst>
          </p:cNvPr>
          <p:cNvSpPr>
            <a:spLocks noGrp="1"/>
          </p:cNvSpPr>
          <p:nvPr>
            <p:ph type="body" sz="quarter" idx="11" hasCustomPrompt="1"/>
          </p:nvPr>
        </p:nvSpPr>
        <p:spPr>
          <a:xfrm>
            <a:off x="5691189" y="1671638"/>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4" name="Text Placeholder 32">
            <a:extLst>
              <a:ext uri="{FF2B5EF4-FFF2-40B4-BE49-F238E27FC236}">
                <a16:creationId xmlns:a16="http://schemas.microsoft.com/office/drawing/2014/main" id="{D3B272D2-E19B-1FDD-0399-DE631896115A}"/>
              </a:ext>
            </a:extLst>
          </p:cNvPr>
          <p:cNvSpPr>
            <a:spLocks noGrp="1"/>
          </p:cNvSpPr>
          <p:nvPr>
            <p:ph type="body" sz="quarter" idx="12" hasCustomPrompt="1"/>
          </p:nvPr>
        </p:nvSpPr>
        <p:spPr>
          <a:xfrm>
            <a:off x="5691189" y="29801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5" name="Text Placeholder 32">
            <a:extLst>
              <a:ext uri="{FF2B5EF4-FFF2-40B4-BE49-F238E27FC236}">
                <a16:creationId xmlns:a16="http://schemas.microsoft.com/office/drawing/2014/main" id="{EA585D86-CEE1-8D35-EE21-5816247A8164}"/>
              </a:ext>
            </a:extLst>
          </p:cNvPr>
          <p:cNvSpPr>
            <a:spLocks noGrp="1"/>
          </p:cNvSpPr>
          <p:nvPr>
            <p:ph type="body" sz="quarter" idx="13" hasCustomPrompt="1"/>
          </p:nvPr>
        </p:nvSpPr>
        <p:spPr>
          <a:xfrm>
            <a:off x="5691189" y="4351776"/>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sp>
        <p:nvSpPr>
          <p:cNvPr id="36" name="Text Placeholder 32">
            <a:extLst>
              <a:ext uri="{FF2B5EF4-FFF2-40B4-BE49-F238E27FC236}">
                <a16:creationId xmlns:a16="http://schemas.microsoft.com/office/drawing/2014/main" id="{E9E1FAB4-2EDA-5F42-2A86-FE114C5257C5}"/>
              </a:ext>
            </a:extLst>
          </p:cNvPr>
          <p:cNvSpPr>
            <a:spLocks noGrp="1"/>
          </p:cNvSpPr>
          <p:nvPr>
            <p:ph type="body" sz="quarter" idx="14" hasCustomPrompt="1"/>
          </p:nvPr>
        </p:nvSpPr>
        <p:spPr>
          <a:xfrm>
            <a:off x="5691189" y="5707611"/>
            <a:ext cx="5941312" cy="96202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Subtext</a:t>
            </a:r>
          </a:p>
        </p:txBody>
      </p:sp>
      <p:pic>
        <p:nvPicPr>
          <p:cNvPr id="8" name="Picture 14" descr="Professional in an office">
            <a:extLst>
              <a:ext uri="{FF2B5EF4-FFF2-40B4-BE49-F238E27FC236}">
                <a16:creationId xmlns:a16="http://schemas.microsoft.com/office/drawing/2014/main" id="{E0E1543E-4678-4645-497B-2C69D44D5BF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8081"/>
            <a:ext cx="5432220" cy="7463419"/>
          </a:xfrm>
          <a:prstGeom prst="rect">
            <a:avLst/>
          </a:prstGeom>
        </p:spPr>
      </p:pic>
    </p:spTree>
    <p:extLst>
      <p:ext uri="{BB962C8B-B14F-4D97-AF65-F5344CB8AC3E}">
        <p14:creationId xmlns:p14="http://schemas.microsoft.com/office/powerpoint/2010/main" val="3044881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ighlight Statistics">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691F86A-72A3-D5BF-8381-B25CCF86381A}"/>
              </a:ext>
            </a:extLst>
          </p:cNvPr>
          <p:cNvGrpSpPr/>
          <p:nvPr userDrawn="1"/>
        </p:nvGrpSpPr>
        <p:grpSpPr>
          <a:xfrm>
            <a:off x="11494934" y="-734368"/>
            <a:ext cx="685128" cy="202302"/>
            <a:chOff x="0" y="0"/>
            <a:chExt cx="270933" cy="80000"/>
          </a:xfrm>
        </p:grpSpPr>
        <p:sp>
          <p:nvSpPr>
            <p:cNvPr id="4" name="Freeform 3">
              <a:extLst>
                <a:ext uri="{FF2B5EF4-FFF2-40B4-BE49-F238E27FC236}">
                  <a16:creationId xmlns:a16="http://schemas.microsoft.com/office/drawing/2014/main" id="{92D32C33-F4AC-4E93-9F58-9B254F8E68C8}"/>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7ED8FD"/>
            </a:solidFill>
          </p:spPr>
        </p:sp>
        <p:sp>
          <p:nvSpPr>
            <p:cNvPr id="5" name="TextBox 4">
              <a:extLst>
                <a:ext uri="{FF2B5EF4-FFF2-40B4-BE49-F238E27FC236}">
                  <a16:creationId xmlns:a16="http://schemas.microsoft.com/office/drawing/2014/main" id="{46450020-C189-85FF-DCE5-9EB492D4B228}"/>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7" name="Group 5">
            <a:extLst>
              <a:ext uri="{FF2B5EF4-FFF2-40B4-BE49-F238E27FC236}">
                <a16:creationId xmlns:a16="http://schemas.microsoft.com/office/drawing/2014/main" id="{8C766CAF-33DA-AE22-412D-0CADA00BA2B4}"/>
              </a:ext>
            </a:extLst>
          </p:cNvPr>
          <p:cNvGrpSpPr/>
          <p:nvPr userDrawn="1"/>
        </p:nvGrpSpPr>
        <p:grpSpPr>
          <a:xfrm>
            <a:off x="11494934" y="5914615"/>
            <a:ext cx="685128" cy="202302"/>
            <a:chOff x="0" y="0"/>
            <a:chExt cx="270933" cy="80000"/>
          </a:xfrm>
        </p:grpSpPr>
        <p:sp>
          <p:nvSpPr>
            <p:cNvPr id="9" name="Freeform 6">
              <a:extLst>
                <a:ext uri="{FF2B5EF4-FFF2-40B4-BE49-F238E27FC236}">
                  <a16:creationId xmlns:a16="http://schemas.microsoft.com/office/drawing/2014/main" id="{C14A5D0D-3F34-D1C1-E444-1BE6C05553CD}"/>
                </a:ext>
              </a:extLst>
            </p:cNvPr>
            <p:cNvSpPr/>
            <p:nvPr/>
          </p:nvSpPr>
          <p:spPr>
            <a:xfrm>
              <a:off x="0" y="0"/>
              <a:ext cx="270933" cy="80000"/>
            </a:xfrm>
            <a:custGeom>
              <a:avLst/>
              <a:gdLst/>
              <a:ahLst/>
              <a:cxnLst/>
              <a:rect l="l" t="t" r="r" b="b"/>
              <a:pathLst>
                <a:path w="270933" h="80000">
                  <a:moveTo>
                    <a:pt x="0" y="0"/>
                  </a:moveTo>
                  <a:lnTo>
                    <a:pt x="270933" y="0"/>
                  </a:lnTo>
                  <a:lnTo>
                    <a:pt x="270933" y="80000"/>
                  </a:lnTo>
                  <a:lnTo>
                    <a:pt x="0" y="80000"/>
                  </a:lnTo>
                  <a:close/>
                </a:path>
              </a:pathLst>
            </a:custGeom>
            <a:solidFill>
              <a:srgbClr val="00C282"/>
            </a:solidFill>
          </p:spPr>
        </p:sp>
        <p:sp>
          <p:nvSpPr>
            <p:cNvPr id="10" name="TextBox 7">
              <a:extLst>
                <a:ext uri="{FF2B5EF4-FFF2-40B4-BE49-F238E27FC236}">
                  <a16:creationId xmlns:a16="http://schemas.microsoft.com/office/drawing/2014/main" id="{B5D58172-5D3D-783A-3988-60C76106FD49}"/>
                </a:ext>
              </a:extLst>
            </p:cNvPr>
            <p:cNvSpPr txBox="1"/>
            <p:nvPr/>
          </p:nvSpPr>
          <p:spPr>
            <a:xfrm>
              <a:off x="0" y="-38100"/>
              <a:ext cx="812800" cy="850900"/>
            </a:xfrm>
            <a:prstGeom prst="rect">
              <a:avLst/>
            </a:prstGeom>
          </p:spPr>
          <p:txBody>
            <a:bodyPr lIns="50800" tIns="50800" rIns="50800" bIns="50800" rtlCol="0" anchor="ctr"/>
            <a:lstStyle/>
            <a:p>
              <a:pPr>
                <a:lnSpc>
                  <a:spcPts val="2940"/>
                </a:lnSpc>
              </a:pPr>
              <a:endParaRPr/>
            </a:p>
          </p:txBody>
        </p:sp>
      </p:grpSp>
      <p:grpSp>
        <p:nvGrpSpPr>
          <p:cNvPr id="11" name="Group 8">
            <a:extLst>
              <a:ext uri="{FF2B5EF4-FFF2-40B4-BE49-F238E27FC236}">
                <a16:creationId xmlns:a16="http://schemas.microsoft.com/office/drawing/2014/main" id="{1F6657B1-241D-4437-49A0-225A2FD38D2F}"/>
              </a:ext>
            </a:extLst>
          </p:cNvPr>
          <p:cNvGrpSpPr/>
          <p:nvPr userDrawn="1"/>
        </p:nvGrpSpPr>
        <p:grpSpPr>
          <a:xfrm>
            <a:off x="1" y="4491804"/>
            <a:ext cx="5748378" cy="1943044"/>
            <a:chOff x="0" y="0"/>
            <a:chExt cx="2273190" cy="768375"/>
          </a:xfrm>
        </p:grpSpPr>
        <p:sp>
          <p:nvSpPr>
            <p:cNvPr id="12" name="Freeform 9">
              <a:extLst>
                <a:ext uri="{FF2B5EF4-FFF2-40B4-BE49-F238E27FC236}">
                  <a16:creationId xmlns:a16="http://schemas.microsoft.com/office/drawing/2014/main" id="{8CACDFE8-C2E9-4FA8-5F39-65414F7C8706}"/>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3" name="TextBox 10">
              <a:extLst>
                <a:ext uri="{FF2B5EF4-FFF2-40B4-BE49-F238E27FC236}">
                  <a16:creationId xmlns:a16="http://schemas.microsoft.com/office/drawing/2014/main" id="{CF0A38BF-92A9-AE16-AF4F-FA5768532D78}"/>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4" name="Group 11">
            <a:extLst>
              <a:ext uri="{FF2B5EF4-FFF2-40B4-BE49-F238E27FC236}">
                <a16:creationId xmlns:a16="http://schemas.microsoft.com/office/drawing/2014/main" id="{5B5F1111-0186-E909-E040-22D959000D47}"/>
              </a:ext>
            </a:extLst>
          </p:cNvPr>
          <p:cNvGrpSpPr/>
          <p:nvPr userDrawn="1"/>
        </p:nvGrpSpPr>
        <p:grpSpPr>
          <a:xfrm>
            <a:off x="1" y="-11833"/>
            <a:ext cx="5748378" cy="1943044"/>
            <a:chOff x="0" y="0"/>
            <a:chExt cx="2273190" cy="768375"/>
          </a:xfrm>
        </p:grpSpPr>
        <p:sp>
          <p:nvSpPr>
            <p:cNvPr id="15" name="Freeform 12">
              <a:extLst>
                <a:ext uri="{FF2B5EF4-FFF2-40B4-BE49-F238E27FC236}">
                  <a16:creationId xmlns:a16="http://schemas.microsoft.com/office/drawing/2014/main" id="{F51905F3-9801-DE6A-ED2C-340C55AEB5BB}"/>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EDF0F0"/>
            </a:solidFill>
          </p:spPr>
        </p:sp>
        <p:sp>
          <p:nvSpPr>
            <p:cNvPr id="16" name="TextBox 13">
              <a:extLst>
                <a:ext uri="{FF2B5EF4-FFF2-40B4-BE49-F238E27FC236}">
                  <a16:creationId xmlns:a16="http://schemas.microsoft.com/office/drawing/2014/main" id="{1ADFB67D-CB89-12C3-52C7-F76A5C2B96E6}"/>
                </a:ext>
              </a:extLst>
            </p:cNvPr>
            <p:cNvSpPr txBox="1"/>
            <p:nvPr/>
          </p:nvSpPr>
          <p:spPr>
            <a:xfrm>
              <a:off x="0" y="-57150"/>
              <a:ext cx="812800" cy="869950"/>
            </a:xfrm>
            <a:prstGeom prst="rect">
              <a:avLst/>
            </a:prstGeom>
          </p:spPr>
          <p:txBody>
            <a:bodyPr lIns="50800" tIns="50800" rIns="50800" bIns="50800" rtlCol="0" anchor="ctr"/>
            <a:lstStyle/>
            <a:p>
              <a:pPr algn="ctr">
                <a:lnSpc>
                  <a:spcPts val="3220"/>
                </a:lnSpc>
              </a:pPr>
              <a:endParaRPr/>
            </a:p>
          </p:txBody>
        </p:sp>
      </p:grpSp>
      <p:grpSp>
        <p:nvGrpSpPr>
          <p:cNvPr id="18" name="Group 14">
            <a:extLst>
              <a:ext uri="{FF2B5EF4-FFF2-40B4-BE49-F238E27FC236}">
                <a16:creationId xmlns:a16="http://schemas.microsoft.com/office/drawing/2014/main" id="{B15D84D7-4413-8843-E460-18E1EED7529F}"/>
              </a:ext>
            </a:extLst>
          </p:cNvPr>
          <p:cNvGrpSpPr/>
          <p:nvPr userDrawn="1"/>
        </p:nvGrpSpPr>
        <p:grpSpPr>
          <a:xfrm>
            <a:off x="1" y="2329522"/>
            <a:ext cx="5748378" cy="1943044"/>
            <a:chOff x="0" y="0"/>
            <a:chExt cx="2273190" cy="768375"/>
          </a:xfrm>
        </p:grpSpPr>
        <p:sp>
          <p:nvSpPr>
            <p:cNvPr id="19" name="Freeform 15">
              <a:extLst>
                <a:ext uri="{FF2B5EF4-FFF2-40B4-BE49-F238E27FC236}">
                  <a16:creationId xmlns:a16="http://schemas.microsoft.com/office/drawing/2014/main" id="{4E63A2FF-48A3-20E6-14B4-32B095C16BC4}"/>
                </a:ext>
              </a:extLst>
            </p:cNvPr>
            <p:cNvSpPr/>
            <p:nvPr/>
          </p:nvSpPr>
          <p:spPr>
            <a:xfrm>
              <a:off x="0" y="0"/>
              <a:ext cx="2273190" cy="768375"/>
            </a:xfrm>
            <a:custGeom>
              <a:avLst/>
              <a:gdLst/>
              <a:ahLst/>
              <a:cxnLst/>
              <a:rect l="l" t="t" r="r" b="b"/>
              <a:pathLst>
                <a:path w="2273190" h="768375">
                  <a:moveTo>
                    <a:pt x="0" y="0"/>
                  </a:moveTo>
                  <a:lnTo>
                    <a:pt x="2273190" y="0"/>
                  </a:lnTo>
                  <a:lnTo>
                    <a:pt x="2273190" y="768375"/>
                  </a:lnTo>
                  <a:lnTo>
                    <a:pt x="0" y="768375"/>
                  </a:lnTo>
                  <a:close/>
                </a:path>
              </a:pathLst>
            </a:custGeom>
            <a:solidFill>
              <a:srgbClr val="7ED8FD"/>
            </a:solidFill>
          </p:spPr>
        </p:sp>
        <p:sp>
          <p:nvSpPr>
            <p:cNvPr id="21" name="TextBox 16">
              <a:extLst>
                <a:ext uri="{FF2B5EF4-FFF2-40B4-BE49-F238E27FC236}">
                  <a16:creationId xmlns:a16="http://schemas.microsoft.com/office/drawing/2014/main" id="{A56D5CC9-74A6-5C96-3F16-D267E2188A14}"/>
                </a:ext>
              </a:extLst>
            </p:cNvPr>
            <p:cNvSpPr txBox="1"/>
            <p:nvPr/>
          </p:nvSpPr>
          <p:spPr>
            <a:xfrm>
              <a:off x="0" y="-38100"/>
              <a:ext cx="812800" cy="850900"/>
            </a:xfrm>
            <a:prstGeom prst="rect">
              <a:avLst/>
            </a:prstGeom>
          </p:spPr>
          <p:txBody>
            <a:bodyPr lIns="50800" tIns="50800" rIns="50800" bIns="50800" rtlCol="0" anchor="ctr"/>
            <a:lstStyle/>
            <a:p>
              <a:pPr marL="0" lvl="1" indent="0" algn="l">
                <a:lnSpc>
                  <a:spcPts val="2940"/>
                </a:lnSpc>
                <a:spcBef>
                  <a:spcPct val="0"/>
                </a:spcBef>
              </a:pPr>
              <a:endParaRPr/>
            </a:p>
          </p:txBody>
        </p:sp>
      </p:grpSp>
      <p:sp>
        <p:nvSpPr>
          <p:cNvPr id="33" name="Picture Placeholder 32">
            <a:extLst>
              <a:ext uri="{FF2B5EF4-FFF2-40B4-BE49-F238E27FC236}">
                <a16:creationId xmlns:a16="http://schemas.microsoft.com/office/drawing/2014/main" id="{07A5618E-0AE1-5F56-67EA-2207A3702E15}"/>
              </a:ext>
            </a:extLst>
          </p:cNvPr>
          <p:cNvSpPr>
            <a:spLocks noGrp="1"/>
          </p:cNvSpPr>
          <p:nvPr>
            <p:ph type="pic" sz="quarter" idx="10"/>
          </p:nvPr>
        </p:nvSpPr>
        <p:spPr>
          <a:xfrm>
            <a:off x="5706786" y="-5557"/>
            <a:ext cx="6869769" cy="6869113"/>
          </a:xfrm>
        </p:spPr>
        <p:txBody>
          <a:bodyPr/>
          <a:lstStyle/>
          <a:p>
            <a:endParaRPr lang="en-US"/>
          </a:p>
        </p:txBody>
      </p:sp>
      <p:sp>
        <p:nvSpPr>
          <p:cNvPr id="35" name="Text Placeholder 34">
            <a:extLst>
              <a:ext uri="{FF2B5EF4-FFF2-40B4-BE49-F238E27FC236}">
                <a16:creationId xmlns:a16="http://schemas.microsoft.com/office/drawing/2014/main" id="{988458A5-28B6-AF73-EC28-66F5A86A479F}"/>
              </a:ext>
            </a:extLst>
          </p:cNvPr>
          <p:cNvSpPr>
            <a:spLocks noGrp="1"/>
          </p:cNvSpPr>
          <p:nvPr>
            <p:ph type="body" sz="quarter" idx="11" hasCustomPrompt="1"/>
          </p:nvPr>
        </p:nvSpPr>
        <p:spPr>
          <a:xfrm>
            <a:off x="244475" y="1375420"/>
            <a:ext cx="5170488" cy="352896"/>
          </a:xfrm>
        </p:spPr>
        <p:txBody>
          <a:bodyPr>
            <a:normAutofit/>
          </a:bodyPr>
          <a:lstStyle>
            <a:lvl1pPr marL="0" indent="0" algn="ctr">
              <a:buNone/>
              <a:defRPr sz="2000" b="1"/>
            </a:lvl1pPr>
          </a:lstStyle>
          <a:p>
            <a:pPr lvl="0"/>
            <a:r>
              <a:rPr lang="en-US"/>
              <a:t>Elaborate on the featured statistic.</a:t>
            </a:r>
          </a:p>
        </p:txBody>
      </p:sp>
      <p:sp>
        <p:nvSpPr>
          <p:cNvPr id="36" name="Title 35">
            <a:extLst>
              <a:ext uri="{FF2B5EF4-FFF2-40B4-BE49-F238E27FC236}">
                <a16:creationId xmlns:a16="http://schemas.microsoft.com/office/drawing/2014/main" id="{F035DA10-492A-07F9-BC80-403AB81E1577}"/>
              </a:ext>
            </a:extLst>
          </p:cNvPr>
          <p:cNvSpPr>
            <a:spLocks noGrp="1"/>
          </p:cNvSpPr>
          <p:nvPr>
            <p:ph type="title" hasCustomPrompt="1"/>
          </p:nvPr>
        </p:nvSpPr>
        <p:spPr>
          <a:xfrm>
            <a:off x="226594" y="121573"/>
            <a:ext cx="5170488" cy="1325563"/>
          </a:xfrm>
        </p:spPr>
        <p:txBody>
          <a:bodyPr>
            <a:normAutofit/>
          </a:bodyPr>
          <a:lstStyle>
            <a:lvl1pPr algn="ctr">
              <a:defRPr sz="4800" b="1">
                <a:latin typeface="+mn-lt"/>
              </a:defRPr>
            </a:lvl1pPr>
          </a:lstStyle>
          <a:p>
            <a:r>
              <a:rPr lang="en-US"/>
              <a:t>Statistic Number</a:t>
            </a:r>
          </a:p>
        </p:txBody>
      </p:sp>
      <p:sp>
        <p:nvSpPr>
          <p:cNvPr id="37" name="Text Placeholder 34">
            <a:extLst>
              <a:ext uri="{FF2B5EF4-FFF2-40B4-BE49-F238E27FC236}">
                <a16:creationId xmlns:a16="http://schemas.microsoft.com/office/drawing/2014/main" id="{7F239E01-96AA-A3F6-3866-E73B53D82FC5}"/>
              </a:ext>
            </a:extLst>
          </p:cNvPr>
          <p:cNvSpPr>
            <a:spLocks noGrp="1"/>
          </p:cNvSpPr>
          <p:nvPr>
            <p:ph type="body" sz="quarter" idx="12" hasCustomPrompt="1"/>
          </p:nvPr>
        </p:nvSpPr>
        <p:spPr>
          <a:xfrm>
            <a:off x="244475" y="3668680"/>
            <a:ext cx="5170488" cy="352896"/>
          </a:xfrm>
        </p:spPr>
        <p:txBody>
          <a:bodyPr>
            <a:normAutofit/>
          </a:bodyPr>
          <a:lstStyle>
            <a:lvl1pPr marL="0" indent="0" algn="ctr">
              <a:buNone/>
              <a:defRPr sz="2000" b="1"/>
            </a:lvl1pPr>
          </a:lstStyle>
          <a:p>
            <a:pPr lvl="0"/>
            <a:r>
              <a:rPr lang="en-US"/>
              <a:t>Elaborate on the featured statistic.</a:t>
            </a:r>
          </a:p>
        </p:txBody>
      </p:sp>
      <p:sp>
        <p:nvSpPr>
          <p:cNvPr id="38" name="Title 35">
            <a:extLst>
              <a:ext uri="{FF2B5EF4-FFF2-40B4-BE49-F238E27FC236}">
                <a16:creationId xmlns:a16="http://schemas.microsoft.com/office/drawing/2014/main" id="{48ACA435-8B3F-1F42-362B-E2983DB6A4A0}"/>
              </a:ext>
            </a:extLst>
          </p:cNvPr>
          <p:cNvSpPr txBox="1">
            <a:spLocks/>
          </p:cNvSpPr>
          <p:nvPr userDrawn="1"/>
        </p:nvSpPr>
        <p:spPr>
          <a:xfrm>
            <a:off x="226594" y="2414833"/>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Statistic Number</a:t>
            </a:r>
          </a:p>
        </p:txBody>
      </p:sp>
      <p:sp>
        <p:nvSpPr>
          <p:cNvPr id="39" name="Text Placeholder 34">
            <a:extLst>
              <a:ext uri="{FF2B5EF4-FFF2-40B4-BE49-F238E27FC236}">
                <a16:creationId xmlns:a16="http://schemas.microsoft.com/office/drawing/2014/main" id="{A611711D-B308-486C-9CF8-C3B78E1E944C}"/>
              </a:ext>
            </a:extLst>
          </p:cNvPr>
          <p:cNvSpPr>
            <a:spLocks noGrp="1"/>
          </p:cNvSpPr>
          <p:nvPr>
            <p:ph type="body" sz="quarter" idx="13" hasCustomPrompt="1"/>
          </p:nvPr>
        </p:nvSpPr>
        <p:spPr>
          <a:xfrm>
            <a:off x="244475" y="5845821"/>
            <a:ext cx="5170488" cy="352896"/>
          </a:xfrm>
        </p:spPr>
        <p:txBody>
          <a:bodyPr>
            <a:normAutofit/>
          </a:bodyPr>
          <a:lstStyle>
            <a:lvl1pPr marL="0" indent="0" algn="ctr">
              <a:buNone/>
              <a:defRPr sz="2000" b="1"/>
            </a:lvl1pPr>
          </a:lstStyle>
          <a:p>
            <a:pPr lvl="0"/>
            <a:r>
              <a:rPr lang="en-US"/>
              <a:t>Elaborate on the featured statistic.</a:t>
            </a:r>
          </a:p>
        </p:txBody>
      </p:sp>
      <p:sp>
        <p:nvSpPr>
          <p:cNvPr id="40" name="Title 35">
            <a:extLst>
              <a:ext uri="{FF2B5EF4-FFF2-40B4-BE49-F238E27FC236}">
                <a16:creationId xmlns:a16="http://schemas.microsoft.com/office/drawing/2014/main" id="{7F4AD414-A875-9690-E5B5-1ECB58938A04}"/>
              </a:ext>
            </a:extLst>
          </p:cNvPr>
          <p:cNvSpPr txBox="1">
            <a:spLocks/>
          </p:cNvSpPr>
          <p:nvPr userDrawn="1"/>
        </p:nvSpPr>
        <p:spPr>
          <a:xfrm>
            <a:off x="226594" y="4591974"/>
            <a:ext cx="5170488"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b="1" kern="1200">
                <a:solidFill>
                  <a:schemeClr val="tx1"/>
                </a:solidFill>
                <a:latin typeface="+mn-lt"/>
                <a:ea typeface="+mj-ea"/>
                <a:cs typeface="+mj-cs"/>
              </a:defRPr>
            </a:lvl1pPr>
          </a:lstStyle>
          <a:p>
            <a:r>
              <a:rPr lang="en-US"/>
              <a:t>Statistic Number</a:t>
            </a:r>
          </a:p>
        </p:txBody>
      </p:sp>
      <p:pic>
        <p:nvPicPr>
          <p:cNvPr id="2" name="Picture 17" descr="Two business people communicating and sharing">
            <a:extLst>
              <a:ext uri="{FF2B5EF4-FFF2-40B4-BE49-F238E27FC236}">
                <a16:creationId xmlns:a16="http://schemas.microsoft.com/office/drawing/2014/main" id="{31CABB37-FF17-CC8A-FB0E-A2457320B49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91" b="-6683"/>
          <a:stretch/>
        </p:blipFill>
        <p:spPr>
          <a:xfrm>
            <a:off x="5703232" y="-1673809"/>
            <a:ext cx="6869769" cy="9025898"/>
          </a:xfrm>
          <a:prstGeom prst="rect">
            <a:avLst/>
          </a:prstGeom>
        </p:spPr>
      </p:pic>
    </p:spTree>
    <p:extLst>
      <p:ext uri="{BB962C8B-B14F-4D97-AF65-F5344CB8AC3E}">
        <p14:creationId xmlns:p14="http://schemas.microsoft.com/office/powerpoint/2010/main" val="1338907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48B12-FD68-FE4B-A6E3-C2B2F67F11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CF23C9-1061-6A44-A739-B1B0FCA208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1E3D10-424F-EA4A-A2A6-4CEE78D0C07D}"/>
              </a:ext>
            </a:extLst>
          </p:cNvPr>
          <p:cNvSpPr>
            <a:spLocks noGrp="1"/>
          </p:cNvSpPr>
          <p:nvPr>
            <p:ph type="dt" sz="half" idx="10"/>
          </p:nvPr>
        </p:nvSpPr>
        <p:spPr/>
        <p:txBody>
          <a:bodyPr/>
          <a:lstStyle/>
          <a:p>
            <a:fld id="{33098727-6BA3-6C40-BBC5-8534C8B850D3}" type="datetimeFigureOut">
              <a:rPr lang="en-US" smtClean="0"/>
              <a:t>4/21/2026</a:t>
            </a:fld>
            <a:endParaRPr lang="en-US"/>
          </a:p>
        </p:txBody>
      </p:sp>
      <p:sp>
        <p:nvSpPr>
          <p:cNvPr id="5" name="Footer Placeholder 4">
            <a:extLst>
              <a:ext uri="{FF2B5EF4-FFF2-40B4-BE49-F238E27FC236}">
                <a16:creationId xmlns:a16="http://schemas.microsoft.com/office/drawing/2014/main" id="{271A7F4C-E642-5E43-AE58-BD89FC0341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67F30B-80D6-7E4B-8AF4-C046910E6526}"/>
              </a:ext>
            </a:extLst>
          </p:cNvPr>
          <p:cNvSpPr>
            <a:spLocks noGrp="1"/>
          </p:cNvSpPr>
          <p:nvPr>
            <p:ph type="sldNum" sz="quarter" idx="12"/>
          </p:nvPr>
        </p:nvSpPr>
        <p:spPr/>
        <p:txBody>
          <a:bodyPr/>
          <a:lstStyle/>
          <a:p>
            <a:fld id="{F32A53CD-DEB2-C842-B805-C04A76337947}" type="slidenum">
              <a:rPr lang="en-US" smtClean="0"/>
              <a:t>‹#›</a:t>
            </a:fld>
            <a:endParaRPr lang="en-US"/>
          </a:p>
        </p:txBody>
      </p:sp>
    </p:spTree>
    <p:extLst>
      <p:ext uri="{BB962C8B-B14F-4D97-AF65-F5344CB8AC3E}">
        <p14:creationId xmlns:p14="http://schemas.microsoft.com/office/powerpoint/2010/main" val="38165179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6307A-5B15-47F0-B2D8-F2E4A3ED2F38}"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45BB5F-E223-42CD-85A6-6D84D8443D97}" type="slidenum">
              <a:rPr lang="en-US" smtClean="0"/>
              <a:t>‹#›</a:t>
            </a:fld>
            <a:endParaRPr lang="en-US"/>
          </a:p>
        </p:txBody>
      </p:sp>
    </p:spTree>
    <p:extLst>
      <p:ext uri="{BB962C8B-B14F-4D97-AF65-F5344CB8AC3E}">
        <p14:creationId xmlns:p14="http://schemas.microsoft.com/office/powerpoint/2010/main" val="204191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26307A-5B15-47F0-B2D8-F2E4A3ED2F38}"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45BB5F-E223-42CD-85A6-6D84D8443D97}" type="slidenum">
              <a:rPr lang="en-US" smtClean="0"/>
              <a:t>‹#›</a:t>
            </a:fld>
            <a:endParaRPr lang="en-US"/>
          </a:p>
        </p:txBody>
      </p:sp>
      <p:sp>
        <p:nvSpPr>
          <p:cNvPr id="5" name="Rectangle 4">
            <a:extLst>
              <a:ext uri="{FF2B5EF4-FFF2-40B4-BE49-F238E27FC236}">
                <a16:creationId xmlns:a16="http://schemas.microsoft.com/office/drawing/2014/main" id="{AD6FC9F5-451B-DE5B-C1AF-1C153E5CDA12}"/>
              </a:ext>
            </a:extLst>
          </p:cNvPr>
          <p:cNvSpPr/>
          <p:nvPr userDrawn="1"/>
        </p:nvSpPr>
        <p:spPr>
          <a:xfrm>
            <a:off x="0" y="0"/>
            <a:ext cx="6579704" cy="6858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124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250F21D-F2DD-7321-0EAB-DA9F671A2586}"/>
              </a:ext>
            </a:extLst>
          </p:cNvPr>
          <p:cNvSpPr>
            <a:spLocks noGrp="1"/>
          </p:cNvSpPr>
          <p:nvPr>
            <p:ph type="title" hasCustomPrompt="1"/>
          </p:nvPr>
        </p:nvSpPr>
        <p:spPr>
          <a:xfrm>
            <a:off x="850168" y="876301"/>
            <a:ext cx="10122632" cy="652054"/>
          </a:xfrm>
        </p:spPr>
        <p:txBody>
          <a:bodyPr anchor="ctr">
            <a:noAutofit/>
          </a:bodyPr>
          <a:lstStyle>
            <a:lvl1pPr algn="ctr">
              <a:defRPr sz="3600" baseline="0"/>
            </a:lvl1pPr>
          </a:lstStyle>
          <a:p>
            <a:r>
              <a:rPr lang="en-US"/>
              <a:t>CLICK TO EDIT MASTER TITLE</a:t>
            </a:r>
          </a:p>
        </p:txBody>
      </p:sp>
      <p:sp>
        <p:nvSpPr>
          <p:cNvPr id="4" name="Content Placeholder 3">
            <a:extLst>
              <a:ext uri="{FF2B5EF4-FFF2-40B4-BE49-F238E27FC236}">
                <a16:creationId xmlns:a16="http://schemas.microsoft.com/office/drawing/2014/main" id="{F75F077D-E901-4AA9-B062-1C37FF407BFD}"/>
              </a:ext>
            </a:extLst>
          </p:cNvPr>
          <p:cNvSpPr>
            <a:spLocks noGrp="1"/>
          </p:cNvSpPr>
          <p:nvPr>
            <p:ph sz="half" idx="2"/>
          </p:nvPr>
        </p:nvSpPr>
        <p:spPr>
          <a:xfrm>
            <a:off x="850168" y="1828800"/>
            <a:ext cx="10126362" cy="4351338"/>
          </a:xfrm>
        </p:spPr>
        <p:txBody>
          <a:bodyPr lIns="0" tIns="0" rIns="0" bIns="0">
            <a:noAutofit/>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a:extLst>
              <a:ext uri="{FF2B5EF4-FFF2-40B4-BE49-F238E27FC236}">
                <a16:creationId xmlns:a16="http://schemas.microsoft.com/office/drawing/2014/main" id="{68EECBEC-47C0-1CBF-96E7-318D53898471}"/>
              </a:ext>
            </a:extLst>
          </p:cNvPr>
          <p:cNvSpPr>
            <a:spLocks noGrp="1"/>
          </p:cNvSpPr>
          <p:nvPr>
            <p:ph type="ftr" sz="quarter" idx="10"/>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335D78F7-5CBD-4D51-970A-4C050848D62B}"/>
              </a:ext>
            </a:extLst>
          </p:cNvPr>
          <p:cNvSpPr>
            <a:spLocks noGrp="1"/>
          </p:cNvSpPr>
          <p:nvPr>
            <p:ph type="sldNum" sz="quarter" idx="11"/>
          </p:nvPr>
        </p:nvSpPr>
        <p:spPr/>
        <p:txBody>
          <a:bodyPr/>
          <a:lstStyle/>
          <a:p>
            <a:fld id="{09A01C0A-2BB6-49E7-91A3-DCB9F9F59583}" type="slidenum">
              <a:rPr lang="en-US" smtClean="0"/>
              <a:pPr/>
              <a:t>‹#›</a:t>
            </a:fld>
            <a:endParaRPr lang="en-US"/>
          </a:p>
        </p:txBody>
      </p:sp>
    </p:spTree>
    <p:extLst>
      <p:ext uri="{BB962C8B-B14F-4D97-AF65-F5344CB8AC3E}">
        <p14:creationId xmlns:p14="http://schemas.microsoft.com/office/powerpoint/2010/main" val="4262567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DE6118-2437-4B30-8E3C-4D2BE6020583}" type="datetimeFigureOut">
              <a:rPr lang="en-US" smtClean="0"/>
              <a:pPr/>
              <a:t>4/21/2026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smtClean="0"/>
              <a:pPr/>
              <a:t>‹#›</a:t>
            </a:fld>
            <a:endParaRPr lang="en-US"/>
          </a:p>
        </p:txBody>
      </p:sp>
    </p:spTree>
    <p:extLst>
      <p:ext uri="{BB962C8B-B14F-4D97-AF65-F5344CB8AC3E}">
        <p14:creationId xmlns:p14="http://schemas.microsoft.com/office/powerpoint/2010/main" val="2482315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lvl1pPr>
              <a:defRPr>
                <a:latin typeface="Avenir Book" panose="02000503020000020003" pitchFamily="2" charset="0"/>
              </a:defRPr>
            </a:lvl1pPr>
            <a:lvl2pPr>
              <a:defRPr>
                <a:latin typeface="Avenir Book" panose="02000503020000020003" pitchFamily="2" charset="0"/>
              </a:defRPr>
            </a:lvl2pPr>
            <a:lvl3pPr>
              <a:defRPr>
                <a:latin typeface="Avenir Book" panose="02000503020000020003" pitchFamily="2" charset="0"/>
              </a:defRPr>
            </a:lvl3pPr>
            <a:lvl4pPr>
              <a:defRPr>
                <a:latin typeface="Avenir Book" panose="02000503020000020003" pitchFamily="2" charset="0"/>
              </a:defRPr>
            </a:lvl4pPr>
            <a:lvl5pPr>
              <a:defRPr>
                <a:latin typeface="Avenir Book" panose="02000503020000020003"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5749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68605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a:p>
        </p:txBody>
      </p:sp>
    </p:spTree>
    <p:extLst>
      <p:ext uri="{BB962C8B-B14F-4D97-AF65-F5344CB8AC3E}">
        <p14:creationId xmlns:p14="http://schemas.microsoft.com/office/powerpoint/2010/main" val="72511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blue and green background&#10;&#10;Description automatically generated">
            <a:extLst>
              <a:ext uri="{FF2B5EF4-FFF2-40B4-BE49-F238E27FC236}">
                <a16:creationId xmlns:a16="http://schemas.microsoft.com/office/drawing/2014/main" id="{C02A098A-CD62-0536-CC98-142E82A1B178}"/>
              </a:ext>
            </a:extLst>
          </p:cNvPr>
          <p:cNvPicPr>
            <a:picLocks noChangeAspect="1"/>
          </p:cNvPicPr>
          <p:nvPr userDrawn="1"/>
        </p:nvPicPr>
        <p:blipFill>
          <a:blip r:embed="rId2"/>
          <a:stretch>
            <a:fillRect/>
          </a:stretch>
        </p:blipFill>
        <p:spPr>
          <a:xfrm>
            <a:off x="-125614" y="0"/>
            <a:ext cx="12443228" cy="6999316"/>
          </a:xfrm>
          <a:prstGeom prst="rect">
            <a:avLst/>
          </a:prstGeom>
        </p:spPr>
      </p:pic>
      <p:sp>
        <p:nvSpPr>
          <p:cNvPr id="24" name="Freeform 23">
            <a:extLst>
              <a:ext uri="{FF2B5EF4-FFF2-40B4-BE49-F238E27FC236}">
                <a16:creationId xmlns:a16="http://schemas.microsoft.com/office/drawing/2014/main" id="{3B2B1FE6-44D5-29CA-EA7A-ECC48D717447}"/>
              </a:ext>
            </a:extLst>
          </p:cNvPr>
          <p:cNvSpPr/>
          <p:nvPr userDrawn="1"/>
        </p:nvSpPr>
        <p:spPr>
          <a:xfrm>
            <a:off x="4747098" y="0"/>
            <a:ext cx="7570516" cy="6999316"/>
          </a:xfrm>
          <a:custGeom>
            <a:avLst/>
            <a:gdLst>
              <a:gd name="connsiteX0" fmla="*/ 1505510 w 7570516"/>
              <a:gd name="connsiteY0" fmla="*/ 0 h 6999316"/>
              <a:gd name="connsiteX1" fmla="*/ 7570516 w 7570516"/>
              <a:gd name="connsiteY1" fmla="*/ 0 h 6999316"/>
              <a:gd name="connsiteX2" fmla="*/ 7570516 w 7570516"/>
              <a:gd name="connsiteY2" fmla="*/ 6999316 h 6999316"/>
              <a:gd name="connsiteX3" fmla="*/ 1666530 w 7570516"/>
              <a:gd name="connsiteY3" fmla="*/ 6999316 h 6999316"/>
              <a:gd name="connsiteX4" fmla="*/ 1526574 w 7570516"/>
              <a:gd name="connsiteY4" fmla="*/ 6878083 h 6999316"/>
              <a:gd name="connsiteX5" fmla="*/ 0 w 7570516"/>
              <a:gd name="connsiteY5" fmla="*/ 3429000 h 6999316"/>
              <a:gd name="connsiteX6" fmla="*/ 1364751 w 7570516"/>
              <a:gd name="connsiteY6" fmla="*/ 134201 h 699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0516" h="6999316">
                <a:moveTo>
                  <a:pt x="1505510" y="0"/>
                </a:moveTo>
                <a:lnTo>
                  <a:pt x="7570516" y="0"/>
                </a:lnTo>
                <a:lnTo>
                  <a:pt x="7570516" y="6999316"/>
                </a:lnTo>
                <a:lnTo>
                  <a:pt x="1666530" y="6999316"/>
                </a:lnTo>
                <a:lnTo>
                  <a:pt x="1526574" y="6878083"/>
                </a:lnTo>
                <a:cubicBezTo>
                  <a:pt x="588768" y="6025722"/>
                  <a:pt x="0" y="4796118"/>
                  <a:pt x="0" y="3429000"/>
                </a:cubicBezTo>
                <a:cubicBezTo>
                  <a:pt x="0" y="2142301"/>
                  <a:pt x="521538" y="977414"/>
                  <a:pt x="1364751" y="134201"/>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BE7E4C37-3E7F-9F4B-8F82-8218DDB3EC26}"/>
              </a:ext>
            </a:extLst>
          </p:cNvPr>
          <p:cNvSpPr>
            <a:spLocks noGrp="1"/>
          </p:cNvSpPr>
          <p:nvPr>
            <p:ph type="subTitle" idx="1"/>
          </p:nvPr>
        </p:nvSpPr>
        <p:spPr>
          <a:xfrm>
            <a:off x="5823974" y="3703637"/>
            <a:ext cx="6368026" cy="1655762"/>
          </a:xfrm>
        </p:spPr>
        <p:txBody>
          <a:bodyPr/>
          <a:lstStyle>
            <a:lvl1pPr marL="0" indent="0" algn="ctr">
              <a:buNone/>
              <a:defRPr sz="2400">
                <a:latin typeface="Avenir Book" panose="02000503020000020003"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75352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Picture with Tex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E5EE8EA-EAC4-2CDF-5751-25A752A09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838200" y="3696859"/>
            <a:ext cx="10515600" cy="1325563"/>
          </a:xfrm>
        </p:spPr>
        <p:txBody>
          <a:bodyPr>
            <a:normAutofit/>
          </a:bodyPr>
          <a:lstStyle>
            <a:lvl1pPr algn="ctr">
              <a:defRPr sz="4800" b="1">
                <a:solidFill>
                  <a:schemeClr val="bg1"/>
                </a:solidFill>
                <a:latin typeface="+mn-lt"/>
              </a:defRPr>
            </a:lvl1pPr>
          </a:lstStyle>
          <a:p>
            <a:r>
              <a:rPr lang="en-US"/>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spTree>
    <p:extLst>
      <p:ext uri="{BB962C8B-B14F-4D97-AF65-F5344CB8AC3E}">
        <p14:creationId xmlns:p14="http://schemas.microsoft.com/office/powerpoint/2010/main" val="1486610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Picture with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F2C53A-EAF6-6593-6DF2-5EC1D5CC5F99}"/>
              </a:ext>
            </a:extLst>
          </p:cNvPr>
          <p:cNvSpPr/>
          <p:nvPr userDrawn="1"/>
        </p:nvSpPr>
        <p:spPr>
          <a:xfrm>
            <a:off x="0" y="0"/>
            <a:ext cx="12192000" cy="6858000"/>
          </a:xfrm>
          <a:prstGeom prst="rect">
            <a:avLst/>
          </a:prstGeom>
          <a:solidFill>
            <a:srgbClr val="00346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4E82F27A-AF6A-736F-1792-ABE4BFEE1A47}"/>
              </a:ext>
            </a:extLst>
          </p:cNvPr>
          <p:cNvSpPr>
            <a:spLocks noGrp="1"/>
          </p:cNvSpPr>
          <p:nvPr>
            <p:ph type="title"/>
          </p:nvPr>
        </p:nvSpPr>
        <p:spPr>
          <a:xfrm>
            <a:off x="5680952" y="2894805"/>
            <a:ext cx="6300788" cy="1325563"/>
          </a:xfrm>
        </p:spPr>
        <p:txBody>
          <a:bodyPr>
            <a:normAutofit/>
          </a:bodyPr>
          <a:lstStyle>
            <a:lvl1pPr algn="ctr">
              <a:defRPr sz="4800" b="1">
                <a:solidFill>
                  <a:schemeClr val="bg1"/>
                </a:solidFill>
                <a:latin typeface="+mn-lt"/>
              </a:defRPr>
            </a:lvl1pPr>
          </a:lstStyle>
          <a:p>
            <a:r>
              <a:rPr lang="en-US"/>
              <a:t>Click to edit Master title style</a:t>
            </a:r>
          </a:p>
        </p:txBody>
      </p:sp>
      <p:pic>
        <p:nvPicPr>
          <p:cNvPr id="3" name="Picture 2" descr="A black and white logo&#10;&#10;Description automatically generated">
            <a:extLst>
              <a:ext uri="{FF2B5EF4-FFF2-40B4-BE49-F238E27FC236}">
                <a16:creationId xmlns:a16="http://schemas.microsoft.com/office/drawing/2014/main" id="{956BAB55-97A1-A554-EAD2-31948E990B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01209" y="6051780"/>
            <a:ext cx="2433638" cy="709811"/>
          </a:xfrm>
          <a:prstGeom prst="rect">
            <a:avLst/>
          </a:prstGeom>
        </p:spPr>
      </p:pic>
      <p:pic>
        <p:nvPicPr>
          <p:cNvPr id="4" name="Picture 3" descr="A blue and black logo&#10;&#10;Description automatically generated">
            <a:extLst>
              <a:ext uri="{FF2B5EF4-FFF2-40B4-BE49-F238E27FC236}">
                <a16:creationId xmlns:a16="http://schemas.microsoft.com/office/drawing/2014/main" id="{B74FE1EA-400D-7493-6C86-29EBEEF77AA9}"/>
              </a:ext>
            </a:extLst>
          </p:cNvPr>
          <p:cNvPicPr>
            <a:picLocks noChangeAspect="1"/>
          </p:cNvPicPr>
          <p:nvPr userDrawn="1"/>
        </p:nvPicPr>
        <p:blipFill rotWithShape="1">
          <a:blip r:embed="rId3" cstate="screen">
            <a:alphaModFix/>
            <a:extLst>
              <a:ext uri="{28A0092B-C50C-407E-A947-70E740481C1C}">
                <a14:useLocalDpi xmlns:a14="http://schemas.microsoft.com/office/drawing/2010/main"/>
              </a:ext>
            </a:extLst>
          </a:blip>
          <a:srcRect l="8819" b="7633"/>
          <a:stretch/>
        </p:blipFill>
        <p:spPr>
          <a:xfrm>
            <a:off x="0" y="1"/>
            <a:ext cx="5680952" cy="6858000"/>
          </a:xfrm>
          <a:prstGeom prst="rect">
            <a:avLst/>
          </a:prstGeom>
        </p:spPr>
      </p:pic>
    </p:spTree>
    <p:extLst>
      <p:ext uri="{BB962C8B-B14F-4D97-AF65-F5344CB8AC3E}">
        <p14:creationId xmlns:p14="http://schemas.microsoft.com/office/powerpoint/2010/main" val="1793847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Title and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F2EC2ED-BF90-D916-B9E1-AC387A48CE39}"/>
              </a:ext>
            </a:extLst>
          </p:cNvPr>
          <p:cNvSpPr>
            <a:spLocks noGrp="1"/>
          </p:cNvSpPr>
          <p:nvPr>
            <p:ph type="title" hasCustomPrompt="1"/>
          </p:nvPr>
        </p:nvSpPr>
        <p:spPr>
          <a:xfrm>
            <a:off x="419763" y="195792"/>
            <a:ext cx="10515600" cy="1325563"/>
          </a:xfrm>
        </p:spPr>
        <p:txBody>
          <a:bodyPr/>
          <a:lstStyle/>
          <a:p>
            <a:r>
              <a:rPr lang="en-US" sz="4400">
                <a:solidFill>
                  <a:srgbClr val="12222B"/>
                </a:solidFill>
                <a:latin typeface="Open Sans Bold"/>
              </a:rPr>
              <a:t>Title</a:t>
            </a:r>
            <a:endParaRPr lang="en-US" sz="4400" b="1">
              <a:solidFill>
                <a:srgbClr val="0070C0"/>
              </a:solidFill>
              <a:latin typeface="+mn-lt"/>
            </a:endParaRPr>
          </a:p>
        </p:txBody>
      </p:sp>
      <p:sp>
        <p:nvSpPr>
          <p:cNvPr id="8" name="Text Placeholder 7">
            <a:extLst>
              <a:ext uri="{FF2B5EF4-FFF2-40B4-BE49-F238E27FC236}">
                <a16:creationId xmlns:a16="http://schemas.microsoft.com/office/drawing/2014/main" id="{2952A9C7-A8D6-8944-5204-B24112186577}"/>
              </a:ext>
            </a:extLst>
          </p:cNvPr>
          <p:cNvSpPr>
            <a:spLocks noGrp="1"/>
          </p:cNvSpPr>
          <p:nvPr>
            <p:ph type="body" sz="quarter" idx="10"/>
          </p:nvPr>
        </p:nvSpPr>
        <p:spPr>
          <a:xfrm>
            <a:off x="419100" y="1704975"/>
            <a:ext cx="11351986" cy="4276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9862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ircle with Picture and Tex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036658-3050-7096-2069-2B38E3C301A9}"/>
              </a:ext>
            </a:extLst>
          </p:cNvPr>
          <p:cNvPicPr>
            <a:picLocks noChangeAspect="1"/>
          </p:cNvPicPr>
          <p:nvPr userDrawn="1"/>
        </p:nvPicPr>
        <p:blipFill>
          <a:blip r:embed="rId2"/>
          <a:srcRect/>
          <a:stretch/>
        </p:blipFill>
        <p:spPr>
          <a:xfrm>
            <a:off x="0" y="1"/>
            <a:ext cx="12192000" cy="6858000"/>
          </a:xfrm>
          <a:prstGeom prst="rect">
            <a:avLst/>
          </a:prstGeom>
        </p:spPr>
      </p:pic>
      <p:sp>
        <p:nvSpPr>
          <p:cNvPr id="7" name="Oval 6">
            <a:extLst>
              <a:ext uri="{FF2B5EF4-FFF2-40B4-BE49-F238E27FC236}">
                <a16:creationId xmlns:a16="http://schemas.microsoft.com/office/drawing/2014/main" id="{97130440-6911-30EC-C8E2-B1AE4F6AD5CE}"/>
              </a:ext>
            </a:extLst>
          </p:cNvPr>
          <p:cNvSpPr/>
          <p:nvPr userDrawn="1"/>
        </p:nvSpPr>
        <p:spPr>
          <a:xfrm>
            <a:off x="4324027" y="-1266987"/>
            <a:ext cx="9391973" cy="93919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9848C-1ED1-0585-F97D-906958EA0803}"/>
              </a:ext>
            </a:extLst>
          </p:cNvPr>
          <p:cNvSpPr>
            <a:spLocks noGrp="1"/>
          </p:cNvSpPr>
          <p:nvPr>
            <p:ph type="title" hasCustomPrompt="1"/>
          </p:nvPr>
        </p:nvSpPr>
        <p:spPr>
          <a:xfrm>
            <a:off x="5076371" y="902154"/>
            <a:ext cx="10515600" cy="1325563"/>
          </a:xfrm>
        </p:spPr>
        <p:txBody>
          <a:bodyPr/>
          <a:lstStyle/>
          <a:p>
            <a:r>
              <a:rPr lang="en-US" sz="4400">
                <a:solidFill>
                  <a:srgbClr val="12222B"/>
                </a:solidFill>
                <a:latin typeface="Open Sans Bold"/>
              </a:rPr>
              <a:t>Title</a:t>
            </a:r>
            <a:endParaRPr lang="en-US"/>
          </a:p>
        </p:txBody>
      </p:sp>
      <p:sp>
        <p:nvSpPr>
          <p:cNvPr id="4" name="Text Placeholder 3">
            <a:extLst>
              <a:ext uri="{FF2B5EF4-FFF2-40B4-BE49-F238E27FC236}">
                <a16:creationId xmlns:a16="http://schemas.microsoft.com/office/drawing/2014/main" id="{77951B95-81EC-A7B2-3224-A05D79B94F85}"/>
              </a:ext>
            </a:extLst>
          </p:cNvPr>
          <p:cNvSpPr>
            <a:spLocks noGrp="1"/>
          </p:cNvSpPr>
          <p:nvPr>
            <p:ph type="body" sz="quarter" idx="10"/>
          </p:nvPr>
        </p:nvSpPr>
        <p:spPr>
          <a:xfrm>
            <a:off x="5080000" y="2227718"/>
            <a:ext cx="7112000" cy="41587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17439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14.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5.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2"/>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6353" y="0"/>
            <a:ext cx="12179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09600" y="17526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922225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61" r:id="rId5"/>
    <p:sldLayoutId id="2147484062" r:id="rId6"/>
    <p:sldLayoutId id="2147484063" r:id="rId7"/>
    <p:sldLayoutId id="2147484064" r:id="rId8"/>
    <p:sldLayoutId id="2147484065" r:id="rId9"/>
    <p:sldLayoutId id="2147484066" r:id="rId10"/>
    <p:sldLayoutId id="2147484067" r:id="rId11"/>
    <p:sldLayoutId id="2147484068" r:id="rId12"/>
    <p:sldLayoutId id="2147484069" r:id="rId13"/>
    <p:sldLayoutId id="2147484070" r:id="rId14"/>
    <p:sldLayoutId id="2147484071" r:id="rId15"/>
    <p:sldLayoutId id="2147484072" r:id="rId16"/>
    <p:sldLayoutId id="2147484073" r:id="rId17"/>
    <p:sldLayoutId id="2147484074" r:id="rId18"/>
    <p:sldLayoutId id="2147484075" r:id="rId19"/>
  </p:sldLayoutIdLst>
  <p:txStyles>
    <p:titleStyle>
      <a:lvl1pPr algn="ctr" rtl="0" eaLnBrk="0" fontAlgn="base" hangingPunct="0">
        <a:spcBef>
          <a:spcPct val="0"/>
        </a:spcBef>
        <a:spcAft>
          <a:spcPct val="0"/>
        </a:spcAft>
        <a:defRPr sz="3600" b="1">
          <a:solidFill>
            <a:schemeClr val="bg1"/>
          </a:solidFill>
          <a:latin typeface="+mj-lt"/>
          <a:ea typeface="+mj-ea"/>
          <a:cs typeface="+mj-cs"/>
        </a:defRPr>
      </a:lvl1pPr>
      <a:lvl2pPr algn="ctr" rtl="0" eaLnBrk="0" fontAlgn="base" hangingPunct="0">
        <a:spcBef>
          <a:spcPct val="0"/>
        </a:spcBef>
        <a:spcAft>
          <a:spcPct val="0"/>
        </a:spcAft>
        <a:defRPr sz="3600" b="1">
          <a:solidFill>
            <a:schemeClr val="bg1"/>
          </a:solidFill>
          <a:latin typeface="Arial" charset="0"/>
        </a:defRPr>
      </a:lvl2pPr>
      <a:lvl3pPr algn="ctr" rtl="0" eaLnBrk="0" fontAlgn="base" hangingPunct="0">
        <a:spcBef>
          <a:spcPct val="0"/>
        </a:spcBef>
        <a:spcAft>
          <a:spcPct val="0"/>
        </a:spcAft>
        <a:defRPr sz="3600" b="1">
          <a:solidFill>
            <a:schemeClr val="bg1"/>
          </a:solidFill>
          <a:latin typeface="Arial" charset="0"/>
        </a:defRPr>
      </a:lvl3pPr>
      <a:lvl4pPr algn="ctr" rtl="0" eaLnBrk="0" fontAlgn="base" hangingPunct="0">
        <a:spcBef>
          <a:spcPct val="0"/>
        </a:spcBef>
        <a:spcAft>
          <a:spcPct val="0"/>
        </a:spcAft>
        <a:defRPr sz="3600" b="1">
          <a:solidFill>
            <a:schemeClr val="bg1"/>
          </a:solidFill>
          <a:latin typeface="Arial" charset="0"/>
        </a:defRPr>
      </a:lvl4pPr>
      <a:lvl5pPr algn="ctr" rtl="0" eaLnBrk="0" fontAlgn="base" hangingPunct="0">
        <a:spcBef>
          <a:spcPct val="0"/>
        </a:spcBef>
        <a:spcAft>
          <a:spcPct val="0"/>
        </a:spcAft>
        <a:defRPr sz="3600" b="1">
          <a:solidFill>
            <a:schemeClr val="bg1"/>
          </a:solidFill>
          <a:latin typeface="Arial" charset="0"/>
        </a:defRPr>
      </a:lvl5pPr>
      <a:lvl6pPr marL="457200" algn="ctr" rtl="0" fontAlgn="base">
        <a:spcBef>
          <a:spcPct val="0"/>
        </a:spcBef>
        <a:spcAft>
          <a:spcPct val="0"/>
        </a:spcAft>
        <a:defRPr sz="3600" b="1">
          <a:solidFill>
            <a:schemeClr val="bg1"/>
          </a:solidFill>
          <a:latin typeface="Arial" charset="0"/>
        </a:defRPr>
      </a:lvl6pPr>
      <a:lvl7pPr marL="914400" algn="ctr" rtl="0" fontAlgn="base">
        <a:spcBef>
          <a:spcPct val="0"/>
        </a:spcBef>
        <a:spcAft>
          <a:spcPct val="0"/>
        </a:spcAft>
        <a:defRPr sz="3600" b="1">
          <a:solidFill>
            <a:schemeClr val="bg1"/>
          </a:solidFill>
          <a:latin typeface="Arial" charset="0"/>
        </a:defRPr>
      </a:lvl7pPr>
      <a:lvl8pPr marL="1371600" algn="ctr" rtl="0" fontAlgn="base">
        <a:spcBef>
          <a:spcPct val="0"/>
        </a:spcBef>
        <a:spcAft>
          <a:spcPct val="0"/>
        </a:spcAft>
        <a:defRPr sz="3600" b="1">
          <a:solidFill>
            <a:schemeClr val="bg1"/>
          </a:solidFill>
          <a:latin typeface="Arial" charset="0"/>
        </a:defRPr>
      </a:lvl8pPr>
      <a:lvl9pPr marL="1828800" algn="ctr" rtl="0" fontAlgn="base">
        <a:spcBef>
          <a:spcPct val="0"/>
        </a:spcBef>
        <a:spcAft>
          <a:spcPct val="0"/>
        </a:spcAft>
        <a:defRPr sz="36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24D5D1-8894-864D-91F0-9AB416D16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FD5EB87-F58F-7841-832F-757114F6FF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blue and black logo&#10;&#10;Description automatically generated">
            <a:extLst>
              <a:ext uri="{FF2B5EF4-FFF2-40B4-BE49-F238E27FC236}">
                <a16:creationId xmlns:a16="http://schemas.microsoft.com/office/drawing/2014/main" id="{DAFB9E27-76FC-1CE0-DB5C-8D022AAF7A3C}"/>
              </a:ext>
            </a:extLst>
          </p:cNvPr>
          <p:cNvPicPr>
            <a:picLocks noChangeAspect="1"/>
          </p:cNvPicPr>
          <p:nvPr userDrawn="1"/>
        </p:nvPicPr>
        <p:blipFill rotWithShape="1">
          <a:blip r:embed="rId23" cstate="screen">
            <a:alphaModFix amt="10000"/>
            <a:extLst>
              <a:ext uri="{28A0092B-C50C-407E-A947-70E740481C1C}">
                <a14:useLocalDpi xmlns:a14="http://schemas.microsoft.com/office/drawing/2010/main"/>
              </a:ext>
            </a:extLst>
          </a:blip>
          <a:srcRect l="8819" t="-7632" b="7632"/>
          <a:stretch/>
        </p:blipFill>
        <p:spPr>
          <a:xfrm>
            <a:off x="0" y="-566685"/>
            <a:ext cx="5680952" cy="7424685"/>
          </a:xfrm>
          <a:prstGeom prst="rect">
            <a:avLst/>
          </a:prstGeom>
        </p:spPr>
      </p:pic>
      <p:pic>
        <p:nvPicPr>
          <p:cNvPr id="9" name="Picture 8" descr="A black background with blue text&#10;&#10;Description automatically generated">
            <a:extLst>
              <a:ext uri="{FF2B5EF4-FFF2-40B4-BE49-F238E27FC236}">
                <a16:creationId xmlns:a16="http://schemas.microsoft.com/office/drawing/2014/main" id="{E870C231-54C5-FFBE-340D-797FB0D3752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2594" y="6000724"/>
            <a:ext cx="2743200" cy="800100"/>
          </a:xfrm>
          <a:prstGeom prst="rect">
            <a:avLst/>
          </a:prstGeom>
        </p:spPr>
      </p:pic>
    </p:spTree>
    <p:extLst>
      <p:ext uri="{BB962C8B-B14F-4D97-AF65-F5344CB8AC3E}">
        <p14:creationId xmlns:p14="http://schemas.microsoft.com/office/powerpoint/2010/main" val="1777837568"/>
      </p:ext>
    </p:extLst>
  </p:cSld>
  <p:clrMap bg1="lt1" tx1="dk1" bg2="lt2" tx2="dk2" accent1="accent1" accent2="accent2" accent3="accent3" accent4="accent4" accent5="accent5" accent6="accent6" hlink="hlink" folHlink="folHlink"/>
  <p:sldLayoutIdLst>
    <p:sldLayoutId id="2147483666" r:id="rId1"/>
    <p:sldLayoutId id="2147484076" r:id="rId2"/>
    <p:sldLayoutId id="2147483668" r:id="rId3"/>
    <p:sldLayoutId id="2147483669" r:id="rId4"/>
    <p:sldLayoutId id="2147483673" r:id="rId5"/>
    <p:sldLayoutId id="2147483674" r:id="rId6"/>
    <p:sldLayoutId id="2147483675" r:id="rId7"/>
    <p:sldLayoutId id="2147483676" r:id="rId8"/>
    <p:sldLayoutId id="2147483682" r:id="rId9"/>
    <p:sldLayoutId id="2147483683" r:id="rId10"/>
    <p:sldLayoutId id="2147483677" r:id="rId11"/>
    <p:sldLayoutId id="2147483678" r:id="rId12"/>
    <p:sldLayoutId id="2147483679" r:id="rId13"/>
    <p:sldLayoutId id="2147483680" r:id="rId14"/>
    <p:sldLayoutId id="2147483687" r:id="rId15"/>
    <p:sldLayoutId id="2147483688" r:id="rId16"/>
    <p:sldLayoutId id="2147484079" r:id="rId17"/>
    <p:sldLayoutId id="2147483689" r:id="rId18"/>
    <p:sldLayoutId id="2147483690" r:id="rId19"/>
    <p:sldLayoutId id="2147484077" r:id="rId20"/>
    <p:sldLayoutId id="2147484078"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sv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39.svg"/><Relationship Id="rId4"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7.png"/><Relationship Id="rId1" Type="http://schemas.openxmlformats.org/officeDocument/2006/relationships/slideLayout" Target="../slideLayouts/slideLayout35.xml"/><Relationship Id="rId5" Type="http://schemas.openxmlformats.org/officeDocument/2006/relationships/image" Target="../media/image42.svg"/><Relationship Id="rId4" Type="http://schemas.openxmlformats.org/officeDocument/2006/relationships/image" Target="../media/image41.sv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46.svg"/><Relationship Id="rId4" Type="http://schemas.openxmlformats.org/officeDocument/2006/relationships/image" Target="../media/image45.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7.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the-league.coop/join-emerging-professionals-network/" TargetMode="Externa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38.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sv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svg"/><Relationship Id="rId1" Type="http://schemas.openxmlformats.org/officeDocument/2006/relationships/slideLayout" Target="../slideLayouts/slideLayout35.xml"/><Relationship Id="rId6" Type="http://schemas.openxmlformats.org/officeDocument/2006/relationships/image" Target="../media/image17.png"/><Relationship Id="rId5" Type="http://schemas.openxmlformats.org/officeDocument/2006/relationships/image" Target="../media/image27.sv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8988EE9-DFBA-E784-BB80-03CA768AD899}"/>
              </a:ext>
            </a:extLst>
          </p:cNvPr>
          <p:cNvSpPr>
            <a:spLocks noGrp="1"/>
          </p:cNvSpPr>
          <p:nvPr>
            <p:ph type="subTitle" idx="1"/>
          </p:nvPr>
        </p:nvSpPr>
        <p:spPr>
          <a:xfrm>
            <a:off x="5814205" y="4834622"/>
            <a:ext cx="6377795" cy="1050070"/>
          </a:xfrm>
        </p:spPr>
        <p:txBody>
          <a:bodyPr lIns="91440" tIns="45720" rIns="91440" bIns="45720" anchor="t"/>
          <a:lstStyle/>
          <a:p>
            <a:r>
              <a:rPr lang="en-US" b="1" dirty="0">
                <a:solidFill>
                  <a:schemeClr val="accent1">
                    <a:lumMod val="49000"/>
                  </a:schemeClr>
                </a:solidFill>
                <a:latin typeface="Montserrat"/>
                <a:cs typeface="Arial"/>
              </a:rPr>
              <a:t>April 14, 2026</a:t>
            </a:r>
          </a:p>
        </p:txBody>
      </p:sp>
      <p:sp>
        <p:nvSpPr>
          <p:cNvPr id="2" name="Title 1">
            <a:extLst>
              <a:ext uri="{FF2B5EF4-FFF2-40B4-BE49-F238E27FC236}">
                <a16:creationId xmlns:a16="http://schemas.microsoft.com/office/drawing/2014/main" id="{0C3D03CA-69CD-7547-835C-542977AEA8A1}"/>
              </a:ext>
            </a:extLst>
          </p:cNvPr>
          <p:cNvSpPr>
            <a:spLocks noGrp="1"/>
          </p:cNvSpPr>
          <p:nvPr>
            <p:ph type="title" idx="4294967295"/>
          </p:nvPr>
        </p:nvSpPr>
        <p:spPr>
          <a:xfrm>
            <a:off x="5814205" y="3222864"/>
            <a:ext cx="6375400" cy="884237"/>
          </a:xfrm>
        </p:spPr>
        <p:txBody>
          <a:bodyPr/>
          <a:lstStyle/>
          <a:p>
            <a:r>
              <a:rPr lang="en-US" sz="4800" dirty="0">
                <a:solidFill>
                  <a:srgbClr val="003360"/>
                </a:solidFill>
                <a:latin typeface="Montserrat"/>
                <a:cs typeface="Arial"/>
              </a:rPr>
              <a:t>The League 101</a:t>
            </a:r>
            <a:endParaRPr lang="en-US" sz="4800" b="1" dirty="0">
              <a:solidFill>
                <a:srgbClr val="003360"/>
              </a:solidFill>
              <a:latin typeface="Montserrat"/>
            </a:endParaRPr>
          </a:p>
        </p:txBody>
      </p:sp>
      <p:pic>
        <p:nvPicPr>
          <p:cNvPr id="5" name="Picture 4" descr="A black background with blue text&#10;&#10;Description automatically generated">
            <a:extLst>
              <a:ext uri="{FF2B5EF4-FFF2-40B4-BE49-F238E27FC236}">
                <a16:creationId xmlns:a16="http://schemas.microsoft.com/office/drawing/2014/main" id="{C40EB778-E981-6A2D-6854-1B08347A5A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7191" y="501858"/>
            <a:ext cx="6834809" cy="1993486"/>
          </a:xfrm>
          <a:prstGeom prst="rect">
            <a:avLst/>
          </a:prstGeom>
        </p:spPr>
      </p:pic>
    </p:spTree>
    <p:extLst>
      <p:ext uri="{BB962C8B-B14F-4D97-AF65-F5344CB8AC3E}">
        <p14:creationId xmlns:p14="http://schemas.microsoft.com/office/powerpoint/2010/main" val="193123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66203-C995-8476-2943-6C5D91F750A0}"/>
            </a:ext>
          </a:extLst>
        </p:cNvPr>
        <p:cNvGrpSpPr/>
        <p:nvPr/>
      </p:nvGrpSpPr>
      <p:grpSpPr>
        <a:xfrm>
          <a:off x="0" y="0"/>
          <a:ext cx="0" cy="0"/>
          <a:chOff x="0" y="0"/>
          <a:chExt cx="0" cy="0"/>
        </a:xfrm>
      </p:grpSpPr>
      <p:grpSp>
        <p:nvGrpSpPr>
          <p:cNvPr id="52" name="Group 51">
            <a:extLst>
              <a:ext uri="{FF2B5EF4-FFF2-40B4-BE49-F238E27FC236}">
                <a16:creationId xmlns:a16="http://schemas.microsoft.com/office/drawing/2014/main" id="{4DDF496B-9002-7E22-0731-E7688A5AC0E7}"/>
              </a:ext>
            </a:extLst>
          </p:cNvPr>
          <p:cNvGrpSpPr/>
          <p:nvPr/>
        </p:nvGrpSpPr>
        <p:grpSpPr>
          <a:xfrm>
            <a:off x="426735" y="2467780"/>
            <a:ext cx="1474105" cy="2269887"/>
            <a:chOff x="380570" y="2429468"/>
            <a:chExt cx="1616208" cy="2488704"/>
          </a:xfrm>
        </p:grpSpPr>
        <p:sp>
          <p:nvSpPr>
            <p:cNvPr id="24" name="Oval 23">
              <a:extLst>
                <a:ext uri="{FF2B5EF4-FFF2-40B4-BE49-F238E27FC236}">
                  <a16:creationId xmlns:a16="http://schemas.microsoft.com/office/drawing/2014/main" id="{FCA57E8B-BFFB-2283-76C6-EF25B76064C2}"/>
                </a:ext>
              </a:extLst>
            </p:cNvPr>
            <p:cNvSpPr/>
            <p:nvPr/>
          </p:nvSpPr>
          <p:spPr>
            <a:xfrm>
              <a:off x="453735" y="2429468"/>
              <a:ext cx="1543043" cy="154304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25" name="Oval 24">
              <a:extLst>
                <a:ext uri="{FF2B5EF4-FFF2-40B4-BE49-F238E27FC236}">
                  <a16:creationId xmlns:a16="http://schemas.microsoft.com/office/drawing/2014/main" id="{65EACF77-3AAD-6015-723D-406D0442DD9D}"/>
                </a:ext>
              </a:extLst>
            </p:cNvPr>
            <p:cNvSpPr/>
            <p:nvPr/>
          </p:nvSpPr>
          <p:spPr>
            <a:xfrm>
              <a:off x="380570" y="2529329"/>
              <a:ext cx="1546601" cy="1546601"/>
            </a:xfrm>
            <a:prstGeom prst="ellipse">
              <a:avLst/>
            </a:prstGeom>
            <a:blipFill>
              <a:blip r:embed="rId3"/>
              <a:stretch>
                <a:fillRect t="-11905" b="-2142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27" name="TextBox 26">
              <a:extLst>
                <a:ext uri="{FF2B5EF4-FFF2-40B4-BE49-F238E27FC236}">
                  <a16:creationId xmlns:a16="http://schemas.microsoft.com/office/drawing/2014/main" id="{A3C73D83-F1B9-D4C8-19B9-7EAAAD1DE688}"/>
                </a:ext>
              </a:extLst>
            </p:cNvPr>
            <p:cNvSpPr txBox="1"/>
            <p:nvPr/>
          </p:nvSpPr>
          <p:spPr>
            <a:xfrm>
              <a:off x="416358" y="4175791"/>
              <a:ext cx="1475024" cy="742381"/>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0"/>
                  </a:solidFill>
                  <a:effectLst/>
                  <a:uLnTx/>
                  <a:uFillTx/>
                  <a:latin typeface="Avenir Book"/>
                  <a:cs typeface="Futura"/>
                </a:rPr>
                <a:t>Sydney Seral</a:t>
              </a:r>
              <a:r>
                <a:rPr kumimoji="0" lang="en-US" sz="1400" b="0" i="0" u="none" strike="noStrike" kern="1200" cap="none" spc="0" normalizeH="0" baseline="0" noProof="0" dirty="0">
                  <a:ln>
                    <a:noFill/>
                  </a:ln>
                  <a:solidFill>
                    <a:srgbClr val="003360"/>
                  </a:solidFill>
                  <a:effectLst/>
                  <a:uLnTx/>
                  <a:uFillTx/>
                  <a:latin typeface="Avenir Book"/>
                  <a:cs typeface="Futura"/>
                </a:rPr>
                <a:t>​</a:t>
              </a:r>
              <a:endParaRPr kumimoji="0" lang="en-US" sz="1200" b="0" i="0" u="none" strike="noStrike" kern="1200" cap="none" spc="0" normalizeH="0" baseline="0" noProof="0" dirty="0">
                <a:ln>
                  <a:noFill/>
                </a:ln>
                <a:solidFill>
                  <a:srgbClr val="003360"/>
                </a:solidFill>
                <a:effectLst/>
                <a:uLnTx/>
                <a:uFillTx/>
                <a:latin typeface="Avenir Book"/>
                <a:cs typeface="Futur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0"/>
                  </a:solidFill>
                  <a:effectLst/>
                  <a:uLnTx/>
                  <a:uFillTx/>
                  <a:latin typeface="Avenir Book"/>
                  <a:cs typeface="Futura"/>
                </a:rPr>
                <a:t>Chief Advocacy Officer</a:t>
              </a:r>
              <a:endParaRPr kumimoji="0" lang="en-US" sz="1200" b="0" i="0" u="none" strike="noStrike" kern="1200" cap="none" spc="0" normalizeH="0" baseline="0" noProof="0" dirty="0">
                <a:ln>
                  <a:noFill/>
                </a:ln>
                <a:solidFill>
                  <a:srgbClr val="003360"/>
                </a:solidFill>
                <a:effectLst/>
                <a:uLnTx/>
                <a:uFillTx/>
                <a:latin typeface="Avenir Book"/>
                <a:cs typeface="Futura"/>
              </a:endParaRPr>
            </a:p>
          </p:txBody>
        </p:sp>
      </p:grpSp>
      <p:grpSp>
        <p:nvGrpSpPr>
          <p:cNvPr id="54" name="Group 53">
            <a:extLst>
              <a:ext uri="{FF2B5EF4-FFF2-40B4-BE49-F238E27FC236}">
                <a16:creationId xmlns:a16="http://schemas.microsoft.com/office/drawing/2014/main" id="{156C373E-0EA4-BF25-DC00-F05FEB492184}"/>
              </a:ext>
            </a:extLst>
          </p:cNvPr>
          <p:cNvGrpSpPr/>
          <p:nvPr/>
        </p:nvGrpSpPr>
        <p:grpSpPr>
          <a:xfrm>
            <a:off x="1841361" y="2504843"/>
            <a:ext cx="1469976" cy="2229934"/>
            <a:chOff x="2779523" y="2448731"/>
            <a:chExt cx="1611682" cy="2444900"/>
          </a:xfrm>
        </p:grpSpPr>
        <p:grpSp>
          <p:nvGrpSpPr>
            <p:cNvPr id="28" name="Group 27">
              <a:extLst>
                <a:ext uri="{FF2B5EF4-FFF2-40B4-BE49-F238E27FC236}">
                  <a16:creationId xmlns:a16="http://schemas.microsoft.com/office/drawing/2014/main" id="{FE467876-7110-DA88-AB01-D8417ADB8FBC}"/>
                </a:ext>
              </a:extLst>
            </p:cNvPr>
            <p:cNvGrpSpPr/>
            <p:nvPr/>
          </p:nvGrpSpPr>
          <p:grpSpPr>
            <a:xfrm>
              <a:off x="2789234" y="2448731"/>
              <a:ext cx="1601971" cy="1622781"/>
              <a:chOff x="2614191" y="1995727"/>
              <a:chExt cx="3055926" cy="3095622"/>
            </a:xfrm>
          </p:grpSpPr>
          <p:sp>
            <p:nvSpPr>
              <p:cNvPr id="29" name="Oval 28">
                <a:extLst>
                  <a:ext uri="{FF2B5EF4-FFF2-40B4-BE49-F238E27FC236}">
                    <a16:creationId xmlns:a16="http://schemas.microsoft.com/office/drawing/2014/main" id="{EAFC89FF-DD91-702F-B16A-F566A62DFDB7}"/>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30" name="Oval 29">
                <a:extLst>
                  <a:ext uri="{FF2B5EF4-FFF2-40B4-BE49-F238E27FC236}">
                    <a16:creationId xmlns:a16="http://schemas.microsoft.com/office/drawing/2014/main" id="{23B1CB95-3A5C-ED27-146D-3ED17F968022}"/>
                  </a:ext>
                </a:extLst>
              </p:cNvPr>
              <p:cNvSpPr/>
              <p:nvPr/>
            </p:nvSpPr>
            <p:spPr>
              <a:xfrm>
                <a:off x="2614191" y="2147836"/>
                <a:ext cx="2950302" cy="2943513"/>
              </a:xfrm>
              <a:prstGeom prst="ellipse">
                <a:avLst/>
              </a:prstGeom>
              <a:blipFill>
                <a:blip r:embed="rId4"/>
                <a:stretch>
                  <a:fillRect l="1" t="-7275" r="229" b="-2636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31" name="TextBox 30">
              <a:extLst>
                <a:ext uri="{FF2B5EF4-FFF2-40B4-BE49-F238E27FC236}">
                  <a16:creationId xmlns:a16="http://schemas.microsoft.com/office/drawing/2014/main" id="{29877321-940A-2AD4-B1E6-9D35E696F978}"/>
                </a:ext>
              </a:extLst>
            </p:cNvPr>
            <p:cNvSpPr txBox="1"/>
            <p:nvPr/>
          </p:nvSpPr>
          <p:spPr>
            <a:xfrm>
              <a:off x="2779523" y="4151250"/>
              <a:ext cx="1543044" cy="742381"/>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360"/>
                  </a:solidFill>
                  <a:effectLst/>
                  <a:uLnTx/>
                  <a:uFillTx/>
                  <a:latin typeface="Avenir Book"/>
                  <a:cs typeface="Futura"/>
                </a:rPr>
                <a:t>Michelle Roth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3360"/>
                  </a:solidFill>
                  <a:effectLst/>
                  <a:uLnTx/>
                  <a:uFillTx/>
                  <a:latin typeface="Avenir Book"/>
                  <a:cs typeface="Futura"/>
                </a:rPr>
                <a:t>Vice President of Advocacy</a:t>
              </a:r>
              <a:endParaRPr kumimoji="0" lang="en-US" sz="1200" b="0" i="0" u="none" strike="noStrike" kern="1200" cap="none" spc="0" normalizeH="0" baseline="0" noProof="0">
                <a:ln>
                  <a:noFill/>
                </a:ln>
                <a:solidFill>
                  <a:srgbClr val="003360"/>
                </a:solidFill>
                <a:effectLst/>
                <a:uLnTx/>
                <a:uFillTx/>
                <a:latin typeface="Avenir Book"/>
                <a:cs typeface="Futura"/>
              </a:endParaRPr>
            </a:p>
          </p:txBody>
        </p:sp>
      </p:grpSp>
      <p:grpSp>
        <p:nvGrpSpPr>
          <p:cNvPr id="55" name="Group 54">
            <a:extLst>
              <a:ext uri="{FF2B5EF4-FFF2-40B4-BE49-F238E27FC236}">
                <a16:creationId xmlns:a16="http://schemas.microsoft.com/office/drawing/2014/main" id="{1E6813D2-BD48-7A96-07EE-2CAACBBCC16F}"/>
              </a:ext>
            </a:extLst>
          </p:cNvPr>
          <p:cNvGrpSpPr/>
          <p:nvPr/>
        </p:nvGrpSpPr>
        <p:grpSpPr>
          <a:xfrm>
            <a:off x="3297452" y="2456060"/>
            <a:ext cx="1622940" cy="2415250"/>
            <a:chOff x="3831917" y="2448731"/>
            <a:chExt cx="1779392" cy="2648081"/>
          </a:xfrm>
        </p:grpSpPr>
        <p:grpSp>
          <p:nvGrpSpPr>
            <p:cNvPr id="32" name="Group 31">
              <a:extLst>
                <a:ext uri="{FF2B5EF4-FFF2-40B4-BE49-F238E27FC236}">
                  <a16:creationId xmlns:a16="http://schemas.microsoft.com/office/drawing/2014/main" id="{60A56645-659B-B7AC-6750-15702A8B9133}"/>
                </a:ext>
              </a:extLst>
            </p:cNvPr>
            <p:cNvGrpSpPr/>
            <p:nvPr/>
          </p:nvGrpSpPr>
          <p:grpSpPr>
            <a:xfrm>
              <a:off x="3839290" y="2448731"/>
              <a:ext cx="1601971" cy="1622781"/>
              <a:chOff x="2614191" y="1995727"/>
              <a:chExt cx="3055926" cy="3095622"/>
            </a:xfrm>
          </p:grpSpPr>
          <p:sp>
            <p:nvSpPr>
              <p:cNvPr id="33" name="Oval 32">
                <a:extLst>
                  <a:ext uri="{FF2B5EF4-FFF2-40B4-BE49-F238E27FC236}">
                    <a16:creationId xmlns:a16="http://schemas.microsoft.com/office/drawing/2014/main" id="{F888114B-8938-70B9-E995-9181D946CEC6}"/>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34" name="Oval 33">
                <a:extLst>
                  <a:ext uri="{FF2B5EF4-FFF2-40B4-BE49-F238E27FC236}">
                    <a16:creationId xmlns:a16="http://schemas.microsoft.com/office/drawing/2014/main" id="{B906C30E-D5A5-EBD6-B14C-3D697BCE1F74}"/>
                  </a:ext>
                </a:extLst>
              </p:cNvPr>
              <p:cNvSpPr/>
              <p:nvPr/>
            </p:nvSpPr>
            <p:spPr>
              <a:xfrm>
                <a:off x="2614191" y="2147836"/>
                <a:ext cx="2943514" cy="2943513"/>
              </a:xfrm>
              <a:prstGeom prst="ellipse">
                <a:avLst/>
              </a:prstGeom>
              <a:blipFill>
                <a:blip r:embed="rId5"/>
                <a:stretch>
                  <a:fillRect t="-4888" b="-2398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35" name="TextBox 34">
              <a:extLst>
                <a:ext uri="{FF2B5EF4-FFF2-40B4-BE49-F238E27FC236}">
                  <a16:creationId xmlns:a16="http://schemas.microsoft.com/office/drawing/2014/main" id="{C9557525-BEC6-4D8A-4787-9382CF5E085E}"/>
                </a:ext>
              </a:extLst>
            </p:cNvPr>
            <p:cNvSpPr txBox="1"/>
            <p:nvPr/>
          </p:nvSpPr>
          <p:spPr>
            <a:xfrm>
              <a:off x="3831917" y="4151963"/>
              <a:ext cx="1779392" cy="94484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a:solidFill>
                    <a:srgbClr val="003360"/>
                  </a:solidFill>
                  <a:latin typeface="Avenir Book"/>
                  <a:cs typeface="Futura"/>
                </a:rPr>
                <a:t>Christopher</a:t>
              </a:r>
              <a:r>
                <a:rPr kumimoji="0" lang="en-US" sz="1400" b="1" i="0" u="none" strike="noStrike" kern="1200" cap="none" spc="0" normalizeH="0" baseline="0" noProof="0">
                  <a:ln>
                    <a:noFill/>
                  </a:ln>
                  <a:solidFill>
                    <a:srgbClr val="003360"/>
                  </a:solidFill>
                  <a:effectLst/>
                  <a:uLnTx/>
                  <a:uFillTx/>
                  <a:latin typeface="Avenir Book"/>
                  <a:cs typeface="Futura"/>
                </a:rPr>
                <a:t> Hodge</a:t>
              </a:r>
              <a:endParaRPr kumimoji="0" lang="en-US" sz="1200" b="0" i="0" u="none" strike="noStrike" kern="1200" cap="none" spc="0" normalizeH="0" baseline="0" noProof="0">
                <a:ln>
                  <a:noFill/>
                </a:ln>
                <a:solidFill>
                  <a:srgbClr val="003360"/>
                </a:solidFill>
                <a:effectLst/>
                <a:uLnTx/>
                <a:uFillTx/>
                <a:latin typeface="Avenir Book"/>
                <a:cs typeface="Futura"/>
              </a:endParaRPr>
            </a:p>
            <a:p>
              <a:pPr fontAlgn="base">
                <a:defRPr/>
              </a:pPr>
              <a:r>
                <a:rPr lang="en-US" sz="1200" i="1">
                  <a:solidFill>
                    <a:srgbClr val="003360"/>
                  </a:solidFill>
                  <a:latin typeface="Avenir Book"/>
                  <a:cs typeface="Futura"/>
                </a:rPr>
                <a:t>Associate Vice President </a:t>
              </a:r>
              <a:r>
                <a:rPr kumimoji="0" lang="en-US" sz="1200" b="0" i="1" u="none" strike="noStrike" kern="1200" cap="none" spc="0" normalizeH="0" baseline="0" noProof="0">
                  <a:ln>
                    <a:noFill/>
                  </a:ln>
                  <a:solidFill>
                    <a:srgbClr val="003360"/>
                  </a:solidFill>
                  <a:effectLst/>
                  <a:uLnTx/>
                  <a:uFillTx/>
                  <a:latin typeface="Avenir Book"/>
                  <a:cs typeface="Futura"/>
                </a:rPr>
                <a:t>of Governmental Affairs (Florida)</a:t>
              </a:r>
              <a:endParaRPr kumimoji="0" lang="en-US" sz="1200" b="0" i="0" u="none" strike="noStrike" kern="1200" cap="none" spc="0" normalizeH="0" baseline="0" noProof="0">
                <a:ln>
                  <a:noFill/>
                </a:ln>
                <a:solidFill>
                  <a:srgbClr val="003360"/>
                </a:solidFill>
                <a:effectLst/>
                <a:uLnTx/>
                <a:uFillTx/>
                <a:latin typeface="Avenir Book"/>
                <a:cs typeface="Futura"/>
              </a:endParaRPr>
            </a:p>
          </p:txBody>
        </p:sp>
      </p:grpSp>
      <p:grpSp>
        <p:nvGrpSpPr>
          <p:cNvPr id="60" name="Group 59">
            <a:extLst>
              <a:ext uri="{FF2B5EF4-FFF2-40B4-BE49-F238E27FC236}">
                <a16:creationId xmlns:a16="http://schemas.microsoft.com/office/drawing/2014/main" id="{9892BEE3-C682-2DC3-6CE9-295F310F5EB9}"/>
              </a:ext>
            </a:extLst>
          </p:cNvPr>
          <p:cNvGrpSpPr/>
          <p:nvPr/>
        </p:nvGrpSpPr>
        <p:grpSpPr>
          <a:xfrm>
            <a:off x="4755718" y="2477516"/>
            <a:ext cx="1534474" cy="2415250"/>
            <a:chOff x="5263016" y="2471787"/>
            <a:chExt cx="1682399" cy="2648081"/>
          </a:xfrm>
        </p:grpSpPr>
        <p:grpSp>
          <p:nvGrpSpPr>
            <p:cNvPr id="36" name="Group 35">
              <a:extLst>
                <a:ext uri="{FF2B5EF4-FFF2-40B4-BE49-F238E27FC236}">
                  <a16:creationId xmlns:a16="http://schemas.microsoft.com/office/drawing/2014/main" id="{EDFE0470-707B-9416-5428-3DC5BEFEA89E}"/>
                </a:ext>
              </a:extLst>
            </p:cNvPr>
            <p:cNvGrpSpPr/>
            <p:nvPr/>
          </p:nvGrpSpPr>
          <p:grpSpPr>
            <a:xfrm>
              <a:off x="5263016" y="2471787"/>
              <a:ext cx="1601971" cy="1622781"/>
              <a:chOff x="2614191" y="1995727"/>
              <a:chExt cx="3055926" cy="3095622"/>
            </a:xfrm>
          </p:grpSpPr>
          <p:sp>
            <p:nvSpPr>
              <p:cNvPr id="37" name="Oval 36">
                <a:extLst>
                  <a:ext uri="{FF2B5EF4-FFF2-40B4-BE49-F238E27FC236}">
                    <a16:creationId xmlns:a16="http://schemas.microsoft.com/office/drawing/2014/main" id="{9EA12945-4B99-507E-261D-B476D0E73E93}"/>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38" name="Oval 37">
                <a:extLst>
                  <a:ext uri="{FF2B5EF4-FFF2-40B4-BE49-F238E27FC236}">
                    <a16:creationId xmlns:a16="http://schemas.microsoft.com/office/drawing/2014/main" id="{2781B518-577B-1568-2232-1FAABA6C5165}"/>
                  </a:ext>
                </a:extLst>
              </p:cNvPr>
              <p:cNvSpPr/>
              <p:nvPr/>
            </p:nvSpPr>
            <p:spPr>
              <a:xfrm>
                <a:off x="2614191" y="2147836"/>
                <a:ext cx="2943514" cy="2943513"/>
              </a:xfrm>
              <a:prstGeom prst="ellipse">
                <a:avLst/>
              </a:prstGeom>
              <a:blipFill>
                <a:blip r:embed="rId6"/>
                <a:stretch>
                  <a:fillRect l="-9661" t="-12048" r="-115" b="-311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39" name="TextBox 38">
              <a:extLst>
                <a:ext uri="{FF2B5EF4-FFF2-40B4-BE49-F238E27FC236}">
                  <a16:creationId xmlns:a16="http://schemas.microsoft.com/office/drawing/2014/main" id="{8E5628D0-F088-E91C-6DBA-909466D9499A}"/>
                </a:ext>
              </a:extLst>
            </p:cNvPr>
            <p:cNvSpPr txBox="1"/>
            <p:nvPr/>
          </p:nvSpPr>
          <p:spPr>
            <a:xfrm>
              <a:off x="5389963" y="4175019"/>
              <a:ext cx="1555452" cy="94484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3360"/>
                  </a:solidFill>
                  <a:effectLst/>
                  <a:uLnTx/>
                  <a:uFillTx/>
                  <a:latin typeface="Avenir Book"/>
                  <a:cs typeface="Futura"/>
                </a:rPr>
                <a:t>Taylor Morison</a:t>
              </a:r>
              <a:endParaRPr kumimoji="0" lang="en-US" sz="1200" b="0" i="0" u="none" strike="noStrike" kern="1200" cap="none" spc="0" normalizeH="0" baseline="0" noProof="0">
                <a:ln>
                  <a:noFill/>
                </a:ln>
                <a:solidFill>
                  <a:srgbClr val="003360"/>
                </a:solidFill>
                <a:effectLst/>
                <a:uLnTx/>
                <a:uFillTx/>
                <a:latin typeface="Avenir Book"/>
                <a:cs typeface="Futur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3360"/>
                  </a:solidFill>
                  <a:effectLst/>
                  <a:uLnTx/>
                  <a:uFillTx/>
                  <a:latin typeface="Avenir Book"/>
                  <a:cs typeface="Futura"/>
                </a:rPr>
                <a:t>Senior Director of Governmental Affairs (Georgia)</a:t>
              </a:r>
              <a:endParaRPr kumimoji="0" lang="en-US" sz="1200" b="0" i="0" u="none" strike="noStrike" kern="1200" cap="none" spc="0" normalizeH="0" baseline="0" noProof="0">
                <a:ln>
                  <a:noFill/>
                </a:ln>
                <a:solidFill>
                  <a:srgbClr val="003360"/>
                </a:solidFill>
                <a:effectLst/>
                <a:uLnTx/>
                <a:uFillTx/>
                <a:latin typeface="Avenir Book"/>
                <a:cs typeface="Futura"/>
              </a:endParaRPr>
            </a:p>
          </p:txBody>
        </p:sp>
      </p:grpSp>
      <p:grpSp>
        <p:nvGrpSpPr>
          <p:cNvPr id="1038" name="Group 1037">
            <a:extLst>
              <a:ext uri="{FF2B5EF4-FFF2-40B4-BE49-F238E27FC236}">
                <a16:creationId xmlns:a16="http://schemas.microsoft.com/office/drawing/2014/main" id="{22FCB10E-0654-4B0F-CDDA-BA192277428B}"/>
              </a:ext>
            </a:extLst>
          </p:cNvPr>
          <p:cNvGrpSpPr/>
          <p:nvPr/>
        </p:nvGrpSpPr>
        <p:grpSpPr>
          <a:xfrm>
            <a:off x="7619177" y="2450257"/>
            <a:ext cx="1571536" cy="2613657"/>
            <a:chOff x="9300612" y="2566381"/>
            <a:chExt cx="1723032" cy="2865617"/>
          </a:xfrm>
        </p:grpSpPr>
        <p:grpSp>
          <p:nvGrpSpPr>
            <p:cNvPr id="61" name="Group 60">
              <a:extLst>
                <a:ext uri="{FF2B5EF4-FFF2-40B4-BE49-F238E27FC236}">
                  <a16:creationId xmlns:a16="http://schemas.microsoft.com/office/drawing/2014/main" id="{00B5B452-3E6A-7C47-4587-69D40532E2D8}"/>
                </a:ext>
              </a:extLst>
            </p:cNvPr>
            <p:cNvGrpSpPr/>
            <p:nvPr/>
          </p:nvGrpSpPr>
          <p:grpSpPr>
            <a:xfrm>
              <a:off x="9300612" y="2566381"/>
              <a:ext cx="1601971" cy="1622781"/>
              <a:chOff x="2614191" y="1995727"/>
              <a:chExt cx="3055926" cy="3095622"/>
            </a:xfrm>
          </p:grpSpPr>
          <p:sp>
            <p:nvSpPr>
              <p:cNvPr id="62" name="Oval 61">
                <a:extLst>
                  <a:ext uri="{FF2B5EF4-FFF2-40B4-BE49-F238E27FC236}">
                    <a16:creationId xmlns:a16="http://schemas.microsoft.com/office/drawing/2014/main" id="{B9780068-96B3-5D9E-6864-CFF825A42A52}"/>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63" name="Oval 62">
                <a:extLst>
                  <a:ext uri="{FF2B5EF4-FFF2-40B4-BE49-F238E27FC236}">
                    <a16:creationId xmlns:a16="http://schemas.microsoft.com/office/drawing/2014/main" id="{0BB96216-EDD2-D304-BDBD-9207644FD426}"/>
                  </a:ext>
                </a:extLst>
              </p:cNvPr>
              <p:cNvSpPr/>
              <p:nvPr/>
            </p:nvSpPr>
            <p:spPr>
              <a:xfrm>
                <a:off x="2614191" y="2147835"/>
                <a:ext cx="2943513" cy="2943514"/>
              </a:xfrm>
              <a:prstGeom prst="ellipse">
                <a:avLst/>
              </a:prstGeom>
              <a:blipFill>
                <a:blip r:embed="rId7"/>
                <a:stretch>
                  <a:fillRect t="-3334" b="-270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1024" name="TextBox 1023">
              <a:extLst>
                <a:ext uri="{FF2B5EF4-FFF2-40B4-BE49-F238E27FC236}">
                  <a16:creationId xmlns:a16="http://schemas.microsoft.com/office/drawing/2014/main" id="{60940282-9BBC-A0DC-136E-DC5167CC588A}"/>
                </a:ext>
              </a:extLst>
            </p:cNvPr>
            <p:cNvSpPr txBox="1"/>
            <p:nvPr/>
          </p:nvSpPr>
          <p:spPr>
            <a:xfrm>
              <a:off x="9548620" y="4250935"/>
              <a:ext cx="1475024" cy="1181063"/>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0"/>
                  </a:solidFill>
                  <a:effectLst/>
                  <a:uLnTx/>
                  <a:uFillTx/>
                  <a:latin typeface="Avenir Book"/>
                  <a:cs typeface="Futura"/>
                </a:rPr>
                <a:t>Oswald Hernandez</a:t>
              </a:r>
              <a:endParaRPr kumimoji="0" lang="en-US" sz="1200" b="0" i="0" u="none" strike="noStrike" kern="1200" cap="none" spc="0" normalizeH="0" baseline="0" noProof="0" dirty="0">
                <a:ln>
                  <a:noFill/>
                </a:ln>
                <a:solidFill>
                  <a:srgbClr val="003360"/>
                </a:solidFill>
                <a:effectLst/>
                <a:uLnTx/>
                <a:uFillTx/>
                <a:latin typeface="Avenir Book"/>
                <a:cs typeface="Futur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0"/>
                  </a:solidFill>
                  <a:effectLst/>
                  <a:uLnTx/>
                  <a:uFillTx/>
                  <a:latin typeface="Avenir Book"/>
                  <a:cs typeface="Futura"/>
                </a:rPr>
                <a:t>Manager of Regulatory Advocacy</a:t>
              </a:r>
              <a:endParaRPr kumimoji="0" lang="en-US" sz="1200" b="0" i="0" u="none" strike="noStrike" kern="1200" cap="none" spc="0" normalizeH="0" baseline="0" noProof="0" dirty="0">
                <a:ln>
                  <a:noFill/>
                </a:ln>
                <a:solidFill>
                  <a:srgbClr val="003360"/>
                </a:solidFill>
                <a:effectLst/>
                <a:uLnTx/>
                <a:uFillTx/>
                <a:latin typeface="Avenir Book"/>
                <a:cs typeface="Futura"/>
              </a:endParaRPr>
            </a:p>
          </p:txBody>
        </p:sp>
      </p:grpSp>
      <p:grpSp>
        <p:nvGrpSpPr>
          <p:cNvPr id="1042" name="Group 1041">
            <a:extLst>
              <a:ext uri="{FF2B5EF4-FFF2-40B4-BE49-F238E27FC236}">
                <a16:creationId xmlns:a16="http://schemas.microsoft.com/office/drawing/2014/main" id="{40B62898-3E20-FFD8-33A6-F204A3664C07}"/>
              </a:ext>
            </a:extLst>
          </p:cNvPr>
          <p:cNvGrpSpPr/>
          <p:nvPr/>
        </p:nvGrpSpPr>
        <p:grpSpPr>
          <a:xfrm>
            <a:off x="6211807" y="2477516"/>
            <a:ext cx="1571494" cy="2398214"/>
            <a:chOff x="7959492" y="158461"/>
            <a:chExt cx="1722987" cy="2629402"/>
          </a:xfrm>
        </p:grpSpPr>
        <p:grpSp>
          <p:nvGrpSpPr>
            <p:cNvPr id="1030" name="Group 1029">
              <a:extLst>
                <a:ext uri="{FF2B5EF4-FFF2-40B4-BE49-F238E27FC236}">
                  <a16:creationId xmlns:a16="http://schemas.microsoft.com/office/drawing/2014/main" id="{7FEECF4B-3BE7-1836-6A37-8A080E5B9FDA}"/>
                </a:ext>
              </a:extLst>
            </p:cNvPr>
            <p:cNvGrpSpPr/>
            <p:nvPr/>
          </p:nvGrpSpPr>
          <p:grpSpPr>
            <a:xfrm>
              <a:off x="7959492" y="158461"/>
              <a:ext cx="1601971" cy="1622781"/>
              <a:chOff x="2614191" y="1995727"/>
              <a:chExt cx="3055926" cy="3095622"/>
            </a:xfrm>
          </p:grpSpPr>
          <p:sp>
            <p:nvSpPr>
              <p:cNvPr id="1031" name="Oval 1030">
                <a:extLst>
                  <a:ext uri="{FF2B5EF4-FFF2-40B4-BE49-F238E27FC236}">
                    <a16:creationId xmlns:a16="http://schemas.microsoft.com/office/drawing/2014/main" id="{0D9B64BA-843B-753B-78B7-1361BF2F190E}"/>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1032" name="Oval 1031">
                <a:extLst>
                  <a:ext uri="{FF2B5EF4-FFF2-40B4-BE49-F238E27FC236}">
                    <a16:creationId xmlns:a16="http://schemas.microsoft.com/office/drawing/2014/main" id="{FC83268B-1B3A-97E3-9726-2F57E467AB4A}"/>
                  </a:ext>
                </a:extLst>
              </p:cNvPr>
              <p:cNvSpPr/>
              <p:nvPr/>
            </p:nvSpPr>
            <p:spPr>
              <a:xfrm>
                <a:off x="2614191" y="2147835"/>
                <a:ext cx="2943513" cy="2943514"/>
              </a:xfrm>
              <a:prstGeom prst="ellipse">
                <a:avLst/>
              </a:prstGeom>
              <a:blipFill>
                <a:blip r:embed="rId8"/>
                <a:stretch>
                  <a:fillRect t="-9260" b="-2111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1033" name="TextBox 1032">
              <a:extLst>
                <a:ext uri="{FF2B5EF4-FFF2-40B4-BE49-F238E27FC236}">
                  <a16:creationId xmlns:a16="http://schemas.microsoft.com/office/drawing/2014/main" id="{100E2092-C9F0-418C-E7FE-9D5D614812BB}"/>
                </a:ext>
              </a:extLst>
            </p:cNvPr>
            <p:cNvSpPr txBox="1"/>
            <p:nvPr/>
          </p:nvSpPr>
          <p:spPr>
            <a:xfrm>
              <a:off x="7993500" y="1843014"/>
              <a:ext cx="1688979" cy="944849"/>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0"/>
                  </a:solidFill>
                  <a:effectLst/>
                  <a:uLnTx/>
                  <a:uFillTx/>
                  <a:latin typeface="Avenir Book"/>
                  <a:cs typeface="Futura"/>
                </a:rPr>
                <a:t>Nadine Slocum</a:t>
              </a:r>
              <a:endParaRPr kumimoji="0" lang="en-US" sz="1200" b="0" i="0" u="none" strike="noStrike" kern="1200" cap="none" spc="0" normalizeH="0" baseline="0" noProof="0" dirty="0">
                <a:ln>
                  <a:noFill/>
                </a:ln>
                <a:solidFill>
                  <a:srgbClr val="003360"/>
                </a:solidFill>
                <a:effectLst/>
                <a:uLnTx/>
                <a:uFillTx/>
                <a:latin typeface="Avenir Book"/>
                <a:cs typeface="Futur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0"/>
                  </a:solidFill>
                  <a:effectLst/>
                  <a:uLnTx/>
                  <a:uFillTx/>
                  <a:latin typeface="Avenir Book"/>
                  <a:cs typeface="Futura"/>
                </a:rPr>
                <a:t>Senior Director of Governmental Affairs (Virginia)</a:t>
              </a:r>
              <a:endParaRPr kumimoji="0" lang="en-US" sz="1200" b="0" i="0" u="none" strike="noStrike" kern="1200" cap="none" spc="0" normalizeH="0" baseline="0" noProof="0" dirty="0">
                <a:ln>
                  <a:noFill/>
                </a:ln>
                <a:solidFill>
                  <a:srgbClr val="003360"/>
                </a:solidFill>
                <a:effectLst/>
                <a:uLnTx/>
                <a:uFillTx/>
                <a:latin typeface="Avenir Book"/>
                <a:cs typeface="Futura"/>
              </a:endParaRPr>
            </a:p>
          </p:txBody>
        </p:sp>
      </p:grpSp>
      <p:grpSp>
        <p:nvGrpSpPr>
          <p:cNvPr id="1040" name="Group 1039">
            <a:extLst>
              <a:ext uri="{FF2B5EF4-FFF2-40B4-BE49-F238E27FC236}">
                <a16:creationId xmlns:a16="http://schemas.microsoft.com/office/drawing/2014/main" id="{A5DA0443-860C-CAB7-F24F-FD565168E373}"/>
              </a:ext>
            </a:extLst>
          </p:cNvPr>
          <p:cNvGrpSpPr/>
          <p:nvPr/>
        </p:nvGrpSpPr>
        <p:grpSpPr>
          <a:xfrm>
            <a:off x="9067620" y="2450257"/>
            <a:ext cx="1415016" cy="2213548"/>
            <a:chOff x="6099958" y="56861"/>
            <a:chExt cx="1551425" cy="2426935"/>
          </a:xfrm>
        </p:grpSpPr>
        <p:grpSp>
          <p:nvGrpSpPr>
            <p:cNvPr id="1034" name="Group 1033">
              <a:extLst>
                <a:ext uri="{FF2B5EF4-FFF2-40B4-BE49-F238E27FC236}">
                  <a16:creationId xmlns:a16="http://schemas.microsoft.com/office/drawing/2014/main" id="{88547D04-0831-BC91-CE55-9D3601F13912}"/>
                </a:ext>
              </a:extLst>
            </p:cNvPr>
            <p:cNvGrpSpPr/>
            <p:nvPr/>
          </p:nvGrpSpPr>
          <p:grpSpPr>
            <a:xfrm>
              <a:off x="6099958" y="56861"/>
              <a:ext cx="1551425" cy="1614053"/>
              <a:chOff x="2710613" y="1995727"/>
              <a:chExt cx="2959504" cy="3078972"/>
            </a:xfrm>
          </p:grpSpPr>
          <p:sp>
            <p:nvSpPr>
              <p:cNvPr id="1035" name="Oval 1034">
                <a:extLst>
                  <a:ext uri="{FF2B5EF4-FFF2-40B4-BE49-F238E27FC236}">
                    <a16:creationId xmlns:a16="http://schemas.microsoft.com/office/drawing/2014/main" id="{AF1F287D-8E9A-18DE-EE15-B068C3744219}"/>
                  </a:ext>
                </a:extLst>
              </p:cNvPr>
              <p:cNvSpPr/>
              <p:nvPr/>
            </p:nvSpPr>
            <p:spPr>
              <a:xfrm>
                <a:off x="2726603" y="1995727"/>
                <a:ext cx="2943514" cy="2943514"/>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sp>
            <p:nvSpPr>
              <p:cNvPr id="1036" name="Oval 1035">
                <a:extLst>
                  <a:ext uri="{FF2B5EF4-FFF2-40B4-BE49-F238E27FC236}">
                    <a16:creationId xmlns:a16="http://schemas.microsoft.com/office/drawing/2014/main" id="{A9D3CEE4-F46C-BAC2-7C5D-4F7B09A7D890}"/>
                  </a:ext>
                </a:extLst>
              </p:cNvPr>
              <p:cNvSpPr/>
              <p:nvPr/>
            </p:nvSpPr>
            <p:spPr>
              <a:xfrm>
                <a:off x="2710613" y="2131185"/>
                <a:ext cx="2943512" cy="2943514"/>
              </a:xfrm>
              <a:prstGeom prst="ellipse">
                <a:avLst/>
              </a:prstGeom>
              <a:blipFill>
                <a:blip r:embed="rId9"/>
                <a:stretch>
                  <a:fillRect t="-9260" b="-2111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grpSp>
        <p:sp>
          <p:nvSpPr>
            <p:cNvPr id="1037" name="TextBox 1036">
              <a:extLst>
                <a:ext uri="{FF2B5EF4-FFF2-40B4-BE49-F238E27FC236}">
                  <a16:creationId xmlns:a16="http://schemas.microsoft.com/office/drawing/2014/main" id="{5428444C-146C-B194-9FB2-46B7260A15C9}"/>
                </a:ext>
              </a:extLst>
            </p:cNvPr>
            <p:cNvSpPr txBox="1"/>
            <p:nvPr/>
          </p:nvSpPr>
          <p:spPr>
            <a:xfrm>
              <a:off x="6124062" y="1741414"/>
              <a:ext cx="1475024" cy="742382"/>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360"/>
                  </a:solidFill>
                  <a:effectLst/>
                  <a:uLnTx/>
                  <a:uFillTx/>
                  <a:latin typeface="Avenir Book"/>
                  <a:cs typeface="Futura"/>
                </a:rPr>
                <a:t>Ibby Dickson</a:t>
              </a:r>
              <a:endParaRPr kumimoji="0" lang="en-US" sz="1200" b="0" i="0" u="none" strike="noStrike" kern="1200" cap="none" spc="0" normalizeH="0" baseline="0" noProof="0" dirty="0">
                <a:ln>
                  <a:noFill/>
                </a:ln>
                <a:solidFill>
                  <a:srgbClr val="003360"/>
                </a:solidFill>
                <a:effectLst/>
                <a:uLnTx/>
                <a:uFillTx/>
                <a:latin typeface="Avenir Book"/>
                <a:cs typeface="Futura"/>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0"/>
                  </a:solidFill>
                  <a:effectLst/>
                  <a:uLnTx/>
                  <a:uFillTx/>
                  <a:latin typeface="Avenir Book"/>
                  <a:cs typeface="Futura"/>
                </a:rPr>
                <a:t>Manager of Federal Advocacy</a:t>
              </a:r>
              <a:endParaRPr kumimoji="0" lang="en-US" sz="1200" b="0" i="0" u="none" strike="noStrike" kern="1200" cap="none" spc="0" normalizeH="0" baseline="0" noProof="0" dirty="0">
                <a:ln>
                  <a:noFill/>
                </a:ln>
                <a:solidFill>
                  <a:srgbClr val="003360"/>
                </a:solidFill>
                <a:effectLst/>
                <a:uLnTx/>
                <a:uFillTx/>
                <a:latin typeface="Avenir Book"/>
                <a:cs typeface="Futura"/>
              </a:endParaRPr>
            </a:p>
          </p:txBody>
        </p:sp>
      </p:grpSp>
      <p:sp>
        <p:nvSpPr>
          <p:cNvPr id="5" name="Title 1">
            <a:extLst>
              <a:ext uri="{FF2B5EF4-FFF2-40B4-BE49-F238E27FC236}">
                <a16:creationId xmlns:a16="http://schemas.microsoft.com/office/drawing/2014/main" id="{0E84D54B-5BEA-B5FD-B17A-015DE2B38AB6}"/>
              </a:ext>
            </a:extLst>
          </p:cNvPr>
          <p:cNvSpPr txBox="1">
            <a:spLocks/>
          </p:cNvSpPr>
          <p:nvPr/>
        </p:nvSpPr>
        <p:spPr>
          <a:xfrm>
            <a:off x="154654" y="38986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3360"/>
                </a:solidFill>
                <a:effectLst/>
                <a:uLnTx/>
                <a:uFillTx/>
                <a:latin typeface="Montserrat Bold"/>
                <a:ea typeface="+mj-ea"/>
                <a:cs typeface="+mj-cs"/>
              </a:rPr>
              <a:t>Introduction of Advocacy Team</a:t>
            </a:r>
          </a:p>
        </p:txBody>
      </p:sp>
      <p:sp>
        <p:nvSpPr>
          <p:cNvPr id="3" name="Oval 2">
            <a:extLst>
              <a:ext uri="{FF2B5EF4-FFF2-40B4-BE49-F238E27FC236}">
                <a16:creationId xmlns:a16="http://schemas.microsoft.com/office/drawing/2014/main" id="{67DF84C0-6FEA-BBB2-6284-CEEF2331CA21}"/>
              </a:ext>
            </a:extLst>
          </p:cNvPr>
          <p:cNvSpPr/>
          <p:nvPr/>
        </p:nvSpPr>
        <p:spPr>
          <a:xfrm>
            <a:off x="10552183" y="2450257"/>
            <a:ext cx="1381994" cy="1383990"/>
          </a:xfrm>
          <a:prstGeom prst="ellipse">
            <a:avLst/>
          </a:prstGeom>
          <a:solidFill>
            <a:srgbClr val="0095A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60"/>
              </a:solidFill>
              <a:effectLst/>
              <a:uLnTx/>
              <a:uFillTx/>
              <a:latin typeface="Avenir Book"/>
            </a:endParaRPr>
          </a:p>
        </p:txBody>
      </p:sp>
      <p:pic>
        <p:nvPicPr>
          <p:cNvPr id="2" name="Picture 1">
            <a:extLst>
              <a:ext uri="{FF2B5EF4-FFF2-40B4-BE49-F238E27FC236}">
                <a16:creationId xmlns:a16="http://schemas.microsoft.com/office/drawing/2014/main" id="{810F9F5D-5A2D-EB4A-405B-814200DB11BA}"/>
              </a:ext>
            </a:extLst>
          </p:cNvPr>
          <p:cNvPicPr>
            <a:picLocks noChangeAspect="1"/>
          </p:cNvPicPr>
          <p:nvPr/>
        </p:nvPicPr>
        <p:blipFill>
          <a:blip r:embed="rId10"/>
          <a:stretch>
            <a:fillRect/>
          </a:stretch>
        </p:blipFill>
        <p:spPr>
          <a:xfrm>
            <a:off x="10498434" y="2541127"/>
            <a:ext cx="1325563" cy="1325563"/>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6" name="TextBox 5">
            <a:extLst>
              <a:ext uri="{FF2B5EF4-FFF2-40B4-BE49-F238E27FC236}">
                <a16:creationId xmlns:a16="http://schemas.microsoft.com/office/drawing/2014/main" id="{3AE0D7AF-CAA2-0C9C-1713-C61B7432ACFB}"/>
              </a:ext>
            </a:extLst>
          </p:cNvPr>
          <p:cNvSpPr txBox="1"/>
          <p:nvPr/>
        </p:nvSpPr>
        <p:spPr>
          <a:xfrm>
            <a:off x="10509964" y="3954388"/>
            <a:ext cx="1424213" cy="861774"/>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400" b="1" dirty="0">
                <a:solidFill>
                  <a:srgbClr val="003360"/>
                </a:solidFill>
                <a:latin typeface="Avenir Book"/>
                <a:cs typeface="Futura" panose="020B0602020204020303"/>
              </a:rPr>
              <a:t>Jasmine Smith</a:t>
            </a:r>
            <a:endParaRPr kumimoji="0" lang="en-US" sz="1400" b="0" i="0" u="none" strike="noStrike" kern="1200" cap="none" spc="0" normalizeH="0" baseline="0" noProof="0" dirty="0">
              <a:ln>
                <a:noFill/>
              </a:ln>
              <a:solidFill>
                <a:srgbClr val="003360"/>
              </a:solidFill>
              <a:effectLst/>
              <a:uLnTx/>
              <a:uFillTx/>
              <a:latin typeface="Avenir Book"/>
              <a:cs typeface="Futura" panose="020B0602020204020303"/>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3360"/>
                </a:solidFill>
                <a:effectLst/>
                <a:uLnTx/>
                <a:uFillTx/>
                <a:latin typeface="Avenir Book"/>
                <a:cs typeface="Futura"/>
              </a:rPr>
              <a:t>Senior Director of Advocacy Engagement</a:t>
            </a:r>
            <a:endParaRPr kumimoji="0" lang="en-US" sz="1200" b="0" i="0" u="none" strike="noStrike" kern="1200" cap="none" spc="0" normalizeH="0" baseline="0" noProof="0" dirty="0">
              <a:ln>
                <a:noFill/>
              </a:ln>
              <a:solidFill>
                <a:srgbClr val="003360"/>
              </a:solidFill>
              <a:effectLst/>
              <a:uLnTx/>
              <a:uFillTx/>
              <a:latin typeface="Avenir Book"/>
              <a:cs typeface="Futura"/>
            </a:endParaRPr>
          </a:p>
        </p:txBody>
      </p:sp>
    </p:spTree>
    <p:extLst>
      <p:ext uri="{BB962C8B-B14F-4D97-AF65-F5344CB8AC3E}">
        <p14:creationId xmlns:p14="http://schemas.microsoft.com/office/powerpoint/2010/main" val="56078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F363E-D3A2-F938-FDE1-BD246AD63BB2}"/>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F8843806-57F1-E31F-7C0B-AD8C25CCF33A}"/>
              </a:ext>
            </a:extLst>
          </p:cNvPr>
          <p:cNvGraphicFramePr/>
          <p:nvPr/>
        </p:nvGraphicFramePr>
        <p:xfrm>
          <a:off x="3120326" y="292608"/>
          <a:ext cx="9071674" cy="64020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TextBox 33">
            <a:extLst>
              <a:ext uri="{FF2B5EF4-FFF2-40B4-BE49-F238E27FC236}">
                <a16:creationId xmlns:a16="http://schemas.microsoft.com/office/drawing/2014/main" id="{910CAA26-932D-3D8A-B318-3515F5B86799}"/>
              </a:ext>
            </a:extLst>
          </p:cNvPr>
          <p:cNvSpPr txBox="1"/>
          <p:nvPr/>
        </p:nvSpPr>
        <p:spPr>
          <a:xfrm>
            <a:off x="522980" y="2889901"/>
            <a:ext cx="3874168"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1356E"/>
                </a:solidFill>
                <a:effectLst/>
                <a:uLnTx/>
                <a:uFillTx/>
                <a:latin typeface="Montserrat Bold"/>
                <a:ea typeface="+mn-ea"/>
                <a:cs typeface="+mn-cs"/>
              </a:rPr>
              <a:t>360 Degree Advocacy</a:t>
            </a:r>
            <a:endParaRPr kumimoji="0" lang="en-US" sz="3600" b="0" i="0" u="none" strike="noStrike" kern="1200" cap="none" spc="0" normalizeH="0" baseline="0" noProof="0" dirty="0">
              <a:ln>
                <a:noFill/>
              </a:ln>
              <a:solidFill>
                <a:srgbClr val="31356E"/>
              </a:solidFill>
              <a:effectLst/>
              <a:uLnTx/>
              <a:uFillTx/>
              <a:latin typeface="Montserrat Bold" pitchFamily="2" charset="0"/>
              <a:ea typeface="+mn-ea"/>
              <a:cs typeface="+mn-cs"/>
            </a:endParaRPr>
          </a:p>
        </p:txBody>
      </p:sp>
    </p:spTree>
    <p:extLst>
      <p:ext uri="{BB962C8B-B14F-4D97-AF65-F5344CB8AC3E}">
        <p14:creationId xmlns:p14="http://schemas.microsoft.com/office/powerpoint/2010/main" val="4270211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26646" y="2831177"/>
            <a:ext cx="7776403" cy="844207"/>
            <a:chOff x="-691800" y="0"/>
            <a:chExt cx="15552807" cy="1688414"/>
          </a:xfrm>
        </p:grpSpPr>
        <p:sp>
          <p:nvSpPr>
            <p:cNvPr id="3" name="Freeform 3"/>
            <p:cNvSpPr/>
            <p:nvPr/>
          </p:nvSpPr>
          <p:spPr>
            <a:xfrm>
              <a:off x="13227466" y="0"/>
              <a:ext cx="1633541" cy="1688414"/>
            </a:xfrm>
            <a:custGeom>
              <a:avLst/>
              <a:gdLst/>
              <a:ahLst/>
              <a:cxnLst/>
              <a:rect l="l" t="t" r="r" b="b"/>
              <a:pathLst>
                <a:path w="1633541" h="1688414">
                  <a:moveTo>
                    <a:pt x="0" y="0"/>
                  </a:moveTo>
                  <a:lnTo>
                    <a:pt x="1633541" y="0"/>
                  </a:lnTo>
                  <a:lnTo>
                    <a:pt x="1633541" y="1688414"/>
                  </a:lnTo>
                  <a:lnTo>
                    <a:pt x="0" y="1688414"/>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latin typeface="Avenir Book"/>
              </a:endParaRPr>
            </a:p>
          </p:txBody>
        </p:sp>
        <p:sp>
          <p:nvSpPr>
            <p:cNvPr id="4" name="TextBox 4"/>
            <p:cNvSpPr txBox="1"/>
            <p:nvPr/>
          </p:nvSpPr>
          <p:spPr>
            <a:xfrm>
              <a:off x="-691800" y="433834"/>
              <a:ext cx="13919267" cy="760594"/>
            </a:xfrm>
            <a:prstGeom prst="rect">
              <a:avLst/>
            </a:prstGeom>
          </p:spPr>
          <p:txBody>
            <a:bodyPr wrap="square" lIns="0" tIns="0" rIns="0" bIns="0" rtlCol="0" anchor="t">
              <a:spAutoFit/>
            </a:bodyPr>
            <a:lstStyle/>
            <a:p>
              <a:pPr algn="ctr">
                <a:lnSpc>
                  <a:spcPts val="3203"/>
                </a:lnSpc>
              </a:pPr>
              <a:r>
                <a:rPr lang="en-US" sz="2288" b="1" dirty="0">
                  <a:solidFill>
                    <a:srgbClr val="009899"/>
                  </a:solidFill>
                  <a:latin typeface="Avenir Book"/>
                  <a:ea typeface="Montserrat Bold"/>
                  <a:cs typeface="Montserrat Bold"/>
                  <a:sym typeface="Montserrat Bold"/>
                </a:rPr>
                <a:t>Monitoring and analyzing legislative trends</a:t>
              </a:r>
            </a:p>
          </p:txBody>
        </p:sp>
      </p:grpSp>
      <p:grpSp>
        <p:nvGrpSpPr>
          <p:cNvPr id="5" name="Group 5"/>
          <p:cNvGrpSpPr/>
          <p:nvPr/>
        </p:nvGrpSpPr>
        <p:grpSpPr>
          <a:xfrm>
            <a:off x="1027659" y="3724761"/>
            <a:ext cx="9728959" cy="1189336"/>
            <a:chOff x="98333" y="0"/>
            <a:chExt cx="19457918" cy="2378672"/>
          </a:xfrm>
        </p:grpSpPr>
        <p:sp>
          <p:nvSpPr>
            <p:cNvPr id="6" name="Freeform 6"/>
            <p:cNvSpPr/>
            <p:nvPr/>
          </p:nvSpPr>
          <p:spPr>
            <a:xfrm>
              <a:off x="9027822" y="0"/>
              <a:ext cx="2120023" cy="1547617"/>
            </a:xfrm>
            <a:custGeom>
              <a:avLst/>
              <a:gdLst/>
              <a:ahLst/>
              <a:cxnLst/>
              <a:rect l="l" t="t" r="r" b="b"/>
              <a:pathLst>
                <a:path w="2120023" h="1547617">
                  <a:moveTo>
                    <a:pt x="0" y="0"/>
                  </a:moveTo>
                  <a:lnTo>
                    <a:pt x="2120023" y="0"/>
                  </a:lnTo>
                  <a:lnTo>
                    <a:pt x="2120023" y="1547617"/>
                  </a:lnTo>
                  <a:lnTo>
                    <a:pt x="0" y="154761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latin typeface="Avenir Book"/>
              </a:endParaRPr>
            </a:p>
          </p:txBody>
        </p:sp>
        <p:sp>
          <p:nvSpPr>
            <p:cNvPr id="7" name="TextBox 7"/>
            <p:cNvSpPr txBox="1"/>
            <p:nvPr/>
          </p:nvSpPr>
          <p:spPr>
            <a:xfrm>
              <a:off x="98333" y="1640778"/>
              <a:ext cx="19457918" cy="737894"/>
            </a:xfrm>
            <a:prstGeom prst="rect">
              <a:avLst/>
            </a:prstGeom>
          </p:spPr>
          <p:txBody>
            <a:bodyPr wrap="square" lIns="0" tIns="0" rIns="0" bIns="0" rtlCol="0" anchor="t">
              <a:spAutoFit/>
            </a:bodyPr>
            <a:lstStyle/>
            <a:p>
              <a:pPr algn="ctr">
                <a:lnSpc>
                  <a:spcPts val="3129"/>
                </a:lnSpc>
              </a:pPr>
              <a:r>
                <a:rPr lang="en-US" sz="2235" b="1" dirty="0">
                  <a:solidFill>
                    <a:srgbClr val="003462"/>
                  </a:solidFill>
                  <a:latin typeface="Avenir Book"/>
                  <a:ea typeface="Montserrat Bold"/>
                  <a:cs typeface="Montserrat Bold"/>
                  <a:sym typeface="Montserrat Bold"/>
                </a:rPr>
                <a:t>Influencing legislation through the formation of issue alliances</a:t>
              </a:r>
            </a:p>
          </p:txBody>
        </p:sp>
      </p:grpSp>
      <p:grpSp>
        <p:nvGrpSpPr>
          <p:cNvPr id="8" name="Group 8"/>
          <p:cNvGrpSpPr/>
          <p:nvPr/>
        </p:nvGrpSpPr>
        <p:grpSpPr>
          <a:xfrm>
            <a:off x="3353128" y="1645572"/>
            <a:ext cx="5523439" cy="1021386"/>
            <a:chOff x="0" y="0"/>
            <a:chExt cx="11046877" cy="2042771"/>
          </a:xfrm>
        </p:grpSpPr>
        <p:sp>
          <p:nvSpPr>
            <p:cNvPr id="9" name="Freeform 9"/>
            <p:cNvSpPr/>
            <p:nvPr/>
          </p:nvSpPr>
          <p:spPr>
            <a:xfrm>
              <a:off x="4287041" y="0"/>
              <a:ext cx="2301605" cy="1409733"/>
            </a:xfrm>
            <a:custGeom>
              <a:avLst/>
              <a:gdLst/>
              <a:ahLst/>
              <a:cxnLst/>
              <a:rect l="l" t="t" r="r" b="b"/>
              <a:pathLst>
                <a:path w="2301605" h="1409733">
                  <a:moveTo>
                    <a:pt x="0" y="0"/>
                  </a:moveTo>
                  <a:lnTo>
                    <a:pt x="2301606" y="0"/>
                  </a:lnTo>
                  <a:lnTo>
                    <a:pt x="2301606" y="1409733"/>
                  </a:lnTo>
                  <a:lnTo>
                    <a:pt x="0" y="140973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latin typeface="Avenir Book"/>
              </a:endParaRPr>
            </a:p>
          </p:txBody>
        </p:sp>
        <p:sp>
          <p:nvSpPr>
            <p:cNvPr id="10" name="TextBox 10"/>
            <p:cNvSpPr txBox="1"/>
            <p:nvPr/>
          </p:nvSpPr>
          <p:spPr>
            <a:xfrm>
              <a:off x="0" y="1352583"/>
              <a:ext cx="11046877" cy="690188"/>
            </a:xfrm>
            <a:prstGeom prst="rect">
              <a:avLst/>
            </a:prstGeom>
          </p:spPr>
          <p:txBody>
            <a:bodyPr lIns="0" tIns="0" rIns="0" bIns="0" rtlCol="0" anchor="t">
              <a:spAutoFit/>
            </a:bodyPr>
            <a:lstStyle/>
            <a:p>
              <a:pPr algn="ctr">
                <a:lnSpc>
                  <a:spcPts val="2922"/>
                </a:lnSpc>
              </a:pPr>
              <a:r>
                <a:rPr lang="en-US" sz="2087" b="1" dirty="0">
                  <a:solidFill>
                    <a:srgbClr val="1B93D2"/>
                  </a:solidFill>
                  <a:latin typeface="Avenir Book"/>
                  <a:ea typeface="Montserrat Bold"/>
                  <a:cs typeface="Montserrat Bold"/>
                  <a:sym typeface="Montserrat Bold"/>
                </a:rPr>
                <a:t>Building Relationships with Lawmakers</a:t>
              </a:r>
            </a:p>
          </p:txBody>
        </p:sp>
      </p:grpSp>
      <p:grpSp>
        <p:nvGrpSpPr>
          <p:cNvPr id="11" name="Group 11"/>
          <p:cNvGrpSpPr/>
          <p:nvPr/>
        </p:nvGrpSpPr>
        <p:grpSpPr>
          <a:xfrm>
            <a:off x="244435" y="5068166"/>
            <a:ext cx="11555949" cy="1109242"/>
            <a:chOff x="209449" y="-385102"/>
            <a:chExt cx="23111899" cy="2218483"/>
          </a:xfrm>
        </p:grpSpPr>
        <p:sp>
          <p:nvSpPr>
            <p:cNvPr id="12" name="Freeform 12"/>
            <p:cNvSpPr/>
            <p:nvPr/>
          </p:nvSpPr>
          <p:spPr>
            <a:xfrm>
              <a:off x="11072331" y="-385102"/>
              <a:ext cx="1755888" cy="1436635"/>
            </a:xfrm>
            <a:custGeom>
              <a:avLst/>
              <a:gdLst/>
              <a:ahLst/>
              <a:cxnLst/>
              <a:rect l="l" t="t" r="r" b="b"/>
              <a:pathLst>
                <a:path w="1755888" h="1436636">
                  <a:moveTo>
                    <a:pt x="0" y="0"/>
                  </a:moveTo>
                  <a:lnTo>
                    <a:pt x="1755888" y="0"/>
                  </a:lnTo>
                  <a:lnTo>
                    <a:pt x="1755888" y="1436636"/>
                  </a:lnTo>
                  <a:lnTo>
                    <a:pt x="0" y="1436636"/>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latin typeface="Avenir Book"/>
              </a:endParaRPr>
            </a:p>
          </p:txBody>
        </p:sp>
        <p:sp>
          <p:nvSpPr>
            <p:cNvPr id="13" name="TextBox 13"/>
            <p:cNvSpPr txBox="1"/>
            <p:nvPr/>
          </p:nvSpPr>
          <p:spPr>
            <a:xfrm>
              <a:off x="209449" y="1097409"/>
              <a:ext cx="23111899" cy="735972"/>
            </a:xfrm>
            <a:prstGeom prst="rect">
              <a:avLst/>
            </a:prstGeom>
          </p:spPr>
          <p:txBody>
            <a:bodyPr wrap="square" lIns="0" tIns="0" rIns="0" bIns="0" rtlCol="0" anchor="t">
              <a:spAutoFit/>
            </a:bodyPr>
            <a:lstStyle/>
            <a:p>
              <a:pPr algn="ctr">
                <a:lnSpc>
                  <a:spcPts val="3084"/>
                </a:lnSpc>
              </a:pPr>
              <a:r>
                <a:rPr lang="en-US" sz="2203" b="1" dirty="0">
                  <a:solidFill>
                    <a:srgbClr val="0099D0"/>
                  </a:solidFill>
                  <a:latin typeface="Avenir Book"/>
                  <a:ea typeface="Montserrat Bold"/>
                  <a:cs typeface="Montserrat Bold"/>
                  <a:sym typeface="Montserrat Bold"/>
                </a:rPr>
                <a:t>Supporting candidates for office who understand the credit union difference</a:t>
              </a:r>
            </a:p>
          </p:txBody>
        </p:sp>
      </p:grpSp>
      <p:sp>
        <p:nvSpPr>
          <p:cNvPr id="14" name="Freeform 14"/>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6"/>
            <a:stretch>
              <a:fillRect/>
            </a:stretch>
          </a:blipFill>
        </p:spPr>
        <p:txBody>
          <a:bodyPr/>
          <a:lstStyle/>
          <a:p>
            <a:endParaRPr lang="en-US" sz="1200"/>
          </a:p>
        </p:txBody>
      </p:sp>
      <p:sp>
        <p:nvSpPr>
          <p:cNvPr id="15" name="TextBox 15"/>
          <p:cNvSpPr txBox="1"/>
          <p:nvPr/>
        </p:nvSpPr>
        <p:spPr>
          <a:xfrm>
            <a:off x="1272845" y="956660"/>
            <a:ext cx="6139289"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ok"/>
                <a:ea typeface="Proxima Nova Italics"/>
                <a:cs typeface="Proxima Nova Italics"/>
                <a:sym typeface="Proxima Nova Italics"/>
              </a:rPr>
              <a:t>Moving the Credit Union Movement Forward</a:t>
            </a:r>
          </a:p>
        </p:txBody>
      </p:sp>
      <p:sp>
        <p:nvSpPr>
          <p:cNvPr id="16" name="TextBox 16"/>
          <p:cNvSpPr txBox="1"/>
          <p:nvPr/>
        </p:nvSpPr>
        <p:spPr>
          <a:xfrm>
            <a:off x="12244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DEFINING ADVOCACY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2"/>
            <a:stretch>
              <a:fillRect/>
            </a:stretch>
          </a:blipFill>
        </p:spPr>
        <p:txBody>
          <a:bodyPr/>
          <a:lstStyle/>
          <a:p>
            <a:endParaRPr lang="en-US" sz="1200"/>
          </a:p>
        </p:txBody>
      </p:sp>
      <p:sp>
        <p:nvSpPr>
          <p:cNvPr id="3" name="TextBox 3"/>
          <p:cNvSpPr txBox="1"/>
          <p:nvPr/>
        </p:nvSpPr>
        <p:spPr>
          <a:xfrm>
            <a:off x="1272845" y="956660"/>
            <a:ext cx="6139289"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ok"/>
                <a:ea typeface="Proxima Nova Italics"/>
                <a:cs typeface="Proxima Nova Italics"/>
                <a:sym typeface="Proxima Nova Italics"/>
              </a:rPr>
              <a:t>Moving the Credit Union Movement Forward</a:t>
            </a:r>
          </a:p>
        </p:txBody>
      </p:sp>
      <p:sp>
        <p:nvSpPr>
          <p:cNvPr id="4" name="TextBox 4"/>
          <p:cNvSpPr txBox="1"/>
          <p:nvPr/>
        </p:nvSpPr>
        <p:spPr>
          <a:xfrm>
            <a:off x="12244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DEFINING ADVOCACY</a:t>
            </a:r>
          </a:p>
        </p:txBody>
      </p:sp>
      <p:grpSp>
        <p:nvGrpSpPr>
          <p:cNvPr id="5" name="Group 5"/>
          <p:cNvGrpSpPr/>
          <p:nvPr/>
        </p:nvGrpSpPr>
        <p:grpSpPr>
          <a:xfrm>
            <a:off x="114962" y="1530265"/>
            <a:ext cx="11950777" cy="1214475"/>
            <a:chOff x="0" y="0"/>
            <a:chExt cx="23901553" cy="2428951"/>
          </a:xfrm>
        </p:grpSpPr>
        <p:sp>
          <p:nvSpPr>
            <p:cNvPr id="6" name="Freeform 6"/>
            <p:cNvSpPr/>
            <p:nvPr/>
          </p:nvSpPr>
          <p:spPr>
            <a:xfrm>
              <a:off x="11253064" y="0"/>
              <a:ext cx="1418025" cy="1583649"/>
            </a:xfrm>
            <a:custGeom>
              <a:avLst/>
              <a:gdLst/>
              <a:ahLst/>
              <a:cxnLst/>
              <a:rect l="l" t="t" r="r" b="b"/>
              <a:pathLst>
                <a:path w="1418025" h="1583649">
                  <a:moveTo>
                    <a:pt x="0" y="0"/>
                  </a:moveTo>
                  <a:lnTo>
                    <a:pt x="1418025" y="0"/>
                  </a:lnTo>
                  <a:lnTo>
                    <a:pt x="1418025" y="1583649"/>
                  </a:lnTo>
                  <a:lnTo>
                    <a:pt x="0" y="158364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latin typeface="Avenir Book"/>
              </a:endParaRPr>
            </a:p>
          </p:txBody>
        </p:sp>
        <p:sp>
          <p:nvSpPr>
            <p:cNvPr id="7" name="TextBox 7"/>
            <p:cNvSpPr txBox="1"/>
            <p:nvPr/>
          </p:nvSpPr>
          <p:spPr>
            <a:xfrm>
              <a:off x="0" y="1716705"/>
              <a:ext cx="23901553" cy="712246"/>
            </a:xfrm>
            <a:prstGeom prst="rect">
              <a:avLst/>
            </a:prstGeom>
          </p:spPr>
          <p:txBody>
            <a:bodyPr lIns="0" tIns="0" rIns="0" bIns="0" rtlCol="0" anchor="t">
              <a:spAutoFit/>
            </a:bodyPr>
            <a:lstStyle/>
            <a:p>
              <a:pPr algn="ctr">
                <a:lnSpc>
                  <a:spcPts val="2987"/>
                </a:lnSpc>
              </a:pPr>
              <a:r>
                <a:rPr lang="en-US" sz="2133" b="1" dirty="0">
                  <a:solidFill>
                    <a:srgbClr val="009899"/>
                  </a:solidFill>
                  <a:latin typeface="Avenir Book"/>
                  <a:ea typeface="Montserrat Bold"/>
                  <a:cs typeface="Montserrat Bold"/>
                  <a:sym typeface="Montserrat Bold"/>
                </a:rPr>
                <a:t>Meeting with lawmakers and regulators to educate them about potential impact</a:t>
              </a:r>
            </a:p>
          </p:txBody>
        </p:sp>
      </p:grpSp>
      <p:grpSp>
        <p:nvGrpSpPr>
          <p:cNvPr id="8" name="Group 8"/>
          <p:cNvGrpSpPr/>
          <p:nvPr/>
        </p:nvGrpSpPr>
        <p:grpSpPr>
          <a:xfrm>
            <a:off x="873147" y="3287096"/>
            <a:ext cx="10434402" cy="973737"/>
            <a:chOff x="466297" y="0"/>
            <a:chExt cx="20868803" cy="1947476"/>
          </a:xfrm>
        </p:grpSpPr>
        <p:sp>
          <p:nvSpPr>
            <p:cNvPr id="9" name="Freeform 9"/>
            <p:cNvSpPr/>
            <p:nvPr/>
          </p:nvSpPr>
          <p:spPr>
            <a:xfrm>
              <a:off x="10157077" y="0"/>
              <a:ext cx="1509853" cy="1194671"/>
            </a:xfrm>
            <a:custGeom>
              <a:avLst/>
              <a:gdLst/>
              <a:ahLst/>
              <a:cxnLst/>
              <a:rect l="l" t="t" r="r" b="b"/>
              <a:pathLst>
                <a:path w="1509853" h="1194671">
                  <a:moveTo>
                    <a:pt x="0" y="0"/>
                  </a:moveTo>
                  <a:lnTo>
                    <a:pt x="1509853" y="0"/>
                  </a:lnTo>
                  <a:lnTo>
                    <a:pt x="1509853" y="1194671"/>
                  </a:lnTo>
                  <a:lnTo>
                    <a:pt x="0" y="119467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latin typeface="Avenir Book"/>
              </a:endParaRPr>
            </a:p>
          </p:txBody>
        </p:sp>
        <p:sp>
          <p:nvSpPr>
            <p:cNvPr id="10" name="TextBox 10"/>
            <p:cNvSpPr txBox="1"/>
            <p:nvPr/>
          </p:nvSpPr>
          <p:spPr>
            <a:xfrm>
              <a:off x="466297" y="1229969"/>
              <a:ext cx="20868803" cy="717507"/>
            </a:xfrm>
            <a:prstGeom prst="rect">
              <a:avLst/>
            </a:prstGeom>
          </p:spPr>
          <p:txBody>
            <a:bodyPr wrap="square" lIns="0" tIns="0" rIns="0" bIns="0" rtlCol="0" anchor="t">
              <a:spAutoFit/>
            </a:bodyPr>
            <a:lstStyle/>
            <a:p>
              <a:pPr algn="ctr">
                <a:lnSpc>
                  <a:spcPts val="2987"/>
                </a:lnSpc>
              </a:pPr>
              <a:r>
                <a:rPr lang="en-US" sz="2133" b="1" dirty="0">
                  <a:solidFill>
                    <a:srgbClr val="003462"/>
                  </a:solidFill>
                  <a:latin typeface="Avenir Book"/>
                  <a:ea typeface="Montserrat Bold"/>
                  <a:cs typeface="Montserrat Bold"/>
                  <a:sym typeface="Montserrat Bold"/>
                </a:rPr>
                <a:t>Ensuring that credit unions have a voice in the formation of new legislation and regulation</a:t>
              </a:r>
            </a:p>
          </p:txBody>
        </p:sp>
      </p:grpSp>
      <p:grpSp>
        <p:nvGrpSpPr>
          <p:cNvPr id="11" name="Group 11"/>
          <p:cNvGrpSpPr/>
          <p:nvPr/>
        </p:nvGrpSpPr>
        <p:grpSpPr>
          <a:xfrm>
            <a:off x="639997" y="4803189"/>
            <a:ext cx="10900703" cy="1477151"/>
            <a:chOff x="69000" y="300387"/>
            <a:chExt cx="21801406" cy="2954302"/>
          </a:xfrm>
        </p:grpSpPr>
        <p:sp>
          <p:nvSpPr>
            <p:cNvPr id="12" name="Freeform 12"/>
            <p:cNvSpPr/>
            <p:nvPr/>
          </p:nvSpPr>
          <p:spPr>
            <a:xfrm>
              <a:off x="10696004" y="300387"/>
              <a:ext cx="994015" cy="1472614"/>
            </a:xfrm>
            <a:custGeom>
              <a:avLst/>
              <a:gdLst/>
              <a:ahLst/>
              <a:cxnLst/>
              <a:rect l="l" t="t" r="r" b="b"/>
              <a:pathLst>
                <a:path w="994014" h="1472614">
                  <a:moveTo>
                    <a:pt x="0" y="0"/>
                  </a:moveTo>
                  <a:lnTo>
                    <a:pt x="994014" y="0"/>
                  </a:lnTo>
                  <a:lnTo>
                    <a:pt x="994014" y="1472614"/>
                  </a:lnTo>
                  <a:lnTo>
                    <a:pt x="0" y="1472614"/>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latin typeface="Avenir Book"/>
              </a:endParaRPr>
            </a:p>
          </p:txBody>
        </p:sp>
        <p:sp>
          <p:nvSpPr>
            <p:cNvPr id="13" name="TextBox 13"/>
            <p:cNvSpPr txBox="1"/>
            <p:nvPr/>
          </p:nvSpPr>
          <p:spPr>
            <a:xfrm>
              <a:off x="69000" y="1773001"/>
              <a:ext cx="21801406" cy="1481688"/>
            </a:xfrm>
            <a:prstGeom prst="rect">
              <a:avLst/>
            </a:prstGeom>
          </p:spPr>
          <p:txBody>
            <a:bodyPr lIns="0" tIns="0" rIns="0" bIns="0" rtlCol="0" anchor="t">
              <a:spAutoFit/>
            </a:bodyPr>
            <a:lstStyle/>
            <a:p>
              <a:pPr algn="ctr">
                <a:lnSpc>
                  <a:spcPts val="2987"/>
                </a:lnSpc>
              </a:pPr>
              <a:r>
                <a:rPr lang="en-US" sz="2133" b="1" dirty="0">
                  <a:solidFill>
                    <a:srgbClr val="0099D0"/>
                  </a:solidFill>
                  <a:latin typeface="Avenir Book"/>
                  <a:ea typeface="Montserrat Bold"/>
                  <a:cs typeface="Montserrat Bold"/>
                  <a:sym typeface="Montserrat Bold"/>
                </a:rPr>
                <a:t>Building up grassroots advocates within credit unions and facilitating the formation of credit union - lawmaker relationships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2"/>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2"/>
            <a:stretch>
              <a:fillRect/>
            </a:stretch>
          </a:blipFill>
        </p:spPr>
        <p:txBody>
          <a:bodyPr/>
          <a:lstStyle/>
          <a:p>
            <a:endParaRPr lang="en-US" sz="1200"/>
          </a:p>
        </p:txBody>
      </p:sp>
      <p:sp>
        <p:nvSpPr>
          <p:cNvPr id="23" name="TextBox 23"/>
          <p:cNvSpPr txBox="1"/>
          <p:nvPr/>
        </p:nvSpPr>
        <p:spPr>
          <a:xfrm>
            <a:off x="1272845" y="956660"/>
            <a:ext cx="4903067"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ok"/>
                <a:ea typeface="Proxima Nova Italics"/>
                <a:cs typeface="Proxima Nova Italics"/>
                <a:sym typeface="Proxima Nova Italics"/>
              </a:rPr>
              <a:t>PAC and Grassroots Advocacy </a:t>
            </a:r>
          </a:p>
        </p:txBody>
      </p:sp>
      <p:sp>
        <p:nvSpPr>
          <p:cNvPr id="24" name="TextBox 24"/>
          <p:cNvSpPr txBox="1"/>
          <p:nvPr/>
        </p:nvSpPr>
        <p:spPr>
          <a:xfrm>
            <a:off x="755128" y="1664439"/>
            <a:ext cx="10289549" cy="1149225"/>
          </a:xfrm>
          <a:prstGeom prst="rect">
            <a:avLst/>
          </a:prstGeom>
        </p:spPr>
        <p:txBody>
          <a:bodyPr lIns="0" tIns="0" rIns="0" bIns="0" rtlCol="0" anchor="t">
            <a:spAutoFit/>
          </a:bodyPr>
          <a:lstStyle/>
          <a:p>
            <a:pPr>
              <a:lnSpc>
                <a:spcPts val="3069"/>
              </a:lnSpc>
            </a:pPr>
            <a:r>
              <a:rPr lang="en-US" sz="1918" dirty="0">
                <a:solidFill>
                  <a:srgbClr val="003462"/>
                </a:solidFill>
                <a:latin typeface="Avenir Book"/>
                <a:ea typeface="Proxima Nova"/>
                <a:cs typeface="Proxima Nova"/>
                <a:sym typeface="Proxima Nova"/>
              </a:rPr>
              <a:t>Grassroots advocacy is the strategic mobilization of all stakeholders—employees, members, and community partners—to influence policies and regulations that impact your credit union and the communities you serve.</a:t>
            </a:r>
          </a:p>
        </p:txBody>
      </p:sp>
      <p:sp>
        <p:nvSpPr>
          <p:cNvPr id="25" name="TextBox 25"/>
          <p:cNvSpPr txBox="1"/>
          <p:nvPr/>
        </p:nvSpPr>
        <p:spPr>
          <a:xfrm>
            <a:off x="1224491" y="346467"/>
            <a:ext cx="8670623" cy="593368"/>
          </a:xfrm>
          <a:prstGeom prst="rect">
            <a:avLst/>
          </a:prstGeom>
        </p:spPr>
        <p:txBody>
          <a:bodyPr wrap="square"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DEFINING GRASSROOTS ADVOCACY</a:t>
            </a:r>
          </a:p>
        </p:txBody>
      </p:sp>
      <p:sp>
        <p:nvSpPr>
          <p:cNvPr id="26" name="TextBox 26"/>
          <p:cNvSpPr txBox="1"/>
          <p:nvPr/>
        </p:nvSpPr>
        <p:spPr>
          <a:xfrm>
            <a:off x="747083" y="3155989"/>
            <a:ext cx="3445286"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3462"/>
                </a:solidFill>
                <a:latin typeface="Avenir Book"/>
                <a:ea typeface="Proxima Nova Bold"/>
                <a:cs typeface="Proxima Nova Bold"/>
                <a:sym typeface="Proxima Nova Bold"/>
              </a:rPr>
              <a:t>Calls-To-Action</a:t>
            </a:r>
          </a:p>
        </p:txBody>
      </p:sp>
      <p:sp>
        <p:nvSpPr>
          <p:cNvPr id="27" name="TextBox 27"/>
          <p:cNvSpPr txBox="1"/>
          <p:nvPr/>
        </p:nvSpPr>
        <p:spPr>
          <a:xfrm>
            <a:off x="5866016" y="4453845"/>
            <a:ext cx="3913559"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9899"/>
                </a:solidFill>
                <a:latin typeface="Avenir Book"/>
                <a:ea typeface="Proxima Nova Bold"/>
                <a:cs typeface="Proxima Nova Bold"/>
                <a:sym typeface="Proxima Nova Bold"/>
              </a:rPr>
              <a:t>Comment Letters</a:t>
            </a:r>
          </a:p>
        </p:txBody>
      </p:sp>
      <p:sp>
        <p:nvSpPr>
          <p:cNvPr id="28" name="TextBox 28"/>
          <p:cNvSpPr txBox="1"/>
          <p:nvPr/>
        </p:nvSpPr>
        <p:spPr>
          <a:xfrm>
            <a:off x="747083" y="3676450"/>
            <a:ext cx="4559186"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9899"/>
                </a:solidFill>
                <a:latin typeface="Avenir Book"/>
                <a:ea typeface="Proxima Nova"/>
                <a:cs typeface="Proxima Nova"/>
                <a:sym typeface="Proxima Nova"/>
              </a:rPr>
              <a:t>Political Fundraising</a:t>
            </a:r>
          </a:p>
        </p:txBody>
      </p:sp>
      <p:sp>
        <p:nvSpPr>
          <p:cNvPr id="29" name="TextBox 29"/>
          <p:cNvSpPr txBox="1"/>
          <p:nvPr/>
        </p:nvSpPr>
        <p:spPr>
          <a:xfrm>
            <a:off x="5866016" y="3588608"/>
            <a:ext cx="6325985"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gradFill>
                  <a:gsLst>
                    <a:gs pos="0">
                      <a:srgbClr val="009899">
                        <a:alpha val="100000"/>
                      </a:srgbClr>
                    </a:gs>
                    <a:gs pos="100000">
                      <a:srgbClr val="399CC5">
                        <a:alpha val="100000"/>
                      </a:srgbClr>
                    </a:gs>
                  </a:gsLst>
                  <a:lin ang="0"/>
                </a:gradFill>
                <a:latin typeface="Avenir Book"/>
                <a:ea typeface="Proxima Nova Bold Italics"/>
                <a:cs typeface="Proxima Nova Bold Italics"/>
                <a:sym typeface="Proxima Nova Bold Italics"/>
              </a:rPr>
              <a:t>Hosting</a:t>
            </a:r>
            <a:r>
              <a:rPr lang="en-US" sz="2333" b="1" dirty="0">
                <a:gradFill>
                  <a:gsLst>
                    <a:gs pos="0">
                      <a:srgbClr val="009899">
                        <a:alpha val="100000"/>
                      </a:srgbClr>
                    </a:gs>
                    <a:gs pos="100000">
                      <a:srgbClr val="399CC5">
                        <a:alpha val="100000"/>
                      </a:srgbClr>
                    </a:gs>
                  </a:gsLst>
                  <a:lin ang="0"/>
                </a:gradFill>
                <a:latin typeface="Avenir Book"/>
                <a:ea typeface="Proxima Nova Bold Italics"/>
                <a:cs typeface="Proxima Nova Bold Italics"/>
                <a:sym typeface="Proxima Nova Bold Italics"/>
              </a:rPr>
              <a:t> </a:t>
            </a:r>
            <a:r>
              <a:rPr lang="en-US" sz="2333" dirty="0">
                <a:gradFill>
                  <a:gsLst>
                    <a:gs pos="0">
                      <a:srgbClr val="009899">
                        <a:alpha val="100000"/>
                      </a:srgbClr>
                    </a:gs>
                    <a:gs pos="100000">
                      <a:srgbClr val="399CC5">
                        <a:alpha val="100000"/>
                      </a:srgbClr>
                    </a:gs>
                  </a:gsLst>
                  <a:lin ang="0"/>
                </a:gradFill>
                <a:latin typeface="Avenir Book"/>
                <a:ea typeface="Proxima Nova Bold Italics"/>
                <a:cs typeface="Proxima Nova Bold Italics"/>
                <a:sym typeface="Proxima Nova Bold Italics"/>
              </a:rPr>
              <a:t>Lawmakers</a:t>
            </a:r>
          </a:p>
        </p:txBody>
      </p:sp>
      <p:sp>
        <p:nvSpPr>
          <p:cNvPr id="30" name="TextBox 30"/>
          <p:cNvSpPr txBox="1"/>
          <p:nvPr/>
        </p:nvSpPr>
        <p:spPr>
          <a:xfrm>
            <a:off x="5866015" y="4886464"/>
            <a:ext cx="6038972"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3462"/>
                </a:solidFill>
                <a:latin typeface="Avenir Book"/>
                <a:ea typeface="Proxima Nova"/>
                <a:cs typeface="Proxima Nova"/>
                <a:sym typeface="Proxima Nova"/>
              </a:rPr>
              <a:t>Testifying</a:t>
            </a:r>
          </a:p>
        </p:txBody>
      </p:sp>
      <p:sp>
        <p:nvSpPr>
          <p:cNvPr id="31" name="TextBox 31"/>
          <p:cNvSpPr txBox="1"/>
          <p:nvPr/>
        </p:nvSpPr>
        <p:spPr>
          <a:xfrm>
            <a:off x="747083" y="4717370"/>
            <a:ext cx="4946841" cy="432683"/>
          </a:xfrm>
          <a:prstGeom prst="rect">
            <a:avLst/>
          </a:prstGeom>
        </p:spPr>
        <p:txBody>
          <a:bodyPr lIns="0" tIns="0" rIns="0" bIns="0" rtlCol="0" anchor="t">
            <a:spAutoFit/>
          </a:bodyPr>
          <a:lstStyle/>
          <a:p>
            <a:pPr marL="503793" lvl="1" indent="-251896">
              <a:lnSpc>
                <a:spcPts val="3734"/>
              </a:lnSpc>
              <a:buFont typeface="Arial"/>
              <a:buChar char="•"/>
            </a:pPr>
            <a:r>
              <a:rPr lang="en-US" sz="2333">
                <a:solidFill>
                  <a:srgbClr val="018088"/>
                </a:solidFill>
                <a:latin typeface="Avenir Book"/>
                <a:ea typeface="Proxima Nova"/>
                <a:cs typeface="Proxima Nova"/>
                <a:sym typeface="Proxima Nova"/>
              </a:rPr>
              <a:t>Participating in Project Zip Code</a:t>
            </a:r>
          </a:p>
        </p:txBody>
      </p:sp>
      <p:sp>
        <p:nvSpPr>
          <p:cNvPr id="32" name="TextBox 32"/>
          <p:cNvSpPr txBox="1"/>
          <p:nvPr/>
        </p:nvSpPr>
        <p:spPr>
          <a:xfrm>
            <a:off x="747083" y="4196910"/>
            <a:ext cx="4946841"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99D0"/>
                </a:solidFill>
                <a:latin typeface="Avenir Book"/>
                <a:ea typeface="Proxima Nova"/>
                <a:cs typeface="Proxima Nova"/>
                <a:sym typeface="Proxima Nova"/>
              </a:rPr>
              <a:t>Attending Hill Hikes</a:t>
            </a:r>
          </a:p>
        </p:txBody>
      </p:sp>
      <p:sp>
        <p:nvSpPr>
          <p:cNvPr id="33" name="TextBox 33"/>
          <p:cNvSpPr txBox="1"/>
          <p:nvPr/>
        </p:nvSpPr>
        <p:spPr>
          <a:xfrm>
            <a:off x="755128" y="5282280"/>
            <a:ext cx="4559186" cy="817403"/>
          </a:xfrm>
          <a:prstGeom prst="rect">
            <a:avLst/>
          </a:prstGeom>
        </p:spPr>
        <p:txBody>
          <a:bodyPr lIns="0" tIns="0" rIns="0" bIns="0" rtlCol="0" anchor="t">
            <a:spAutoFit/>
          </a:bodyPr>
          <a:lstStyle/>
          <a:p>
            <a:pPr marL="503793" lvl="1" indent="-251896">
              <a:lnSpc>
                <a:spcPts val="3267"/>
              </a:lnSpc>
              <a:buFont typeface="Arial"/>
              <a:buChar char="•"/>
            </a:pPr>
            <a:r>
              <a:rPr lang="en-US" sz="2333" dirty="0">
                <a:solidFill>
                  <a:srgbClr val="003462"/>
                </a:solidFill>
                <a:latin typeface="Avenir Book"/>
                <a:ea typeface="Proxima Nova"/>
                <a:cs typeface="Proxima Nova"/>
                <a:sym typeface="Proxima Nova"/>
              </a:rPr>
              <a:t>Collecting and Sharing Stories and Data</a:t>
            </a:r>
          </a:p>
        </p:txBody>
      </p:sp>
      <p:sp>
        <p:nvSpPr>
          <p:cNvPr id="34" name="TextBox 34"/>
          <p:cNvSpPr txBox="1"/>
          <p:nvPr/>
        </p:nvSpPr>
        <p:spPr>
          <a:xfrm>
            <a:off x="5875681" y="3155989"/>
            <a:ext cx="5889091"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99D0"/>
                </a:solidFill>
                <a:latin typeface="Avenir Book"/>
                <a:ea typeface="Proxima Nova"/>
                <a:cs typeface="Proxima Nova"/>
                <a:sym typeface="Proxima Nova"/>
              </a:rPr>
              <a:t>Collaborating Across the Movement</a:t>
            </a:r>
          </a:p>
        </p:txBody>
      </p:sp>
      <p:sp>
        <p:nvSpPr>
          <p:cNvPr id="35" name="TextBox 35"/>
          <p:cNvSpPr txBox="1"/>
          <p:nvPr/>
        </p:nvSpPr>
        <p:spPr>
          <a:xfrm>
            <a:off x="5866015" y="4021226"/>
            <a:ext cx="4967020" cy="432683"/>
          </a:xfrm>
          <a:prstGeom prst="rect">
            <a:avLst/>
          </a:prstGeom>
        </p:spPr>
        <p:txBody>
          <a:bodyPr lIns="0" tIns="0" rIns="0" bIns="0" rtlCol="0" anchor="t">
            <a:spAutoFit/>
          </a:bodyPr>
          <a:lstStyle/>
          <a:p>
            <a:pPr marL="503793" lvl="1" indent="-251896">
              <a:lnSpc>
                <a:spcPts val="3734"/>
              </a:lnSpc>
              <a:buFont typeface="Arial"/>
              <a:buChar char="•"/>
            </a:pPr>
            <a:r>
              <a:rPr lang="en-US" sz="2333" dirty="0">
                <a:solidFill>
                  <a:srgbClr val="003462"/>
                </a:solidFill>
                <a:latin typeface="Avenir Book"/>
                <a:ea typeface="Proxima Nova Bold"/>
                <a:cs typeface="Proxima Nova Bold"/>
                <a:sym typeface="Proxima Nova Bold"/>
              </a:rPr>
              <a:t>Task Forces and Committees</a:t>
            </a:r>
          </a:p>
        </p:txBody>
      </p:sp>
      <p:sp>
        <p:nvSpPr>
          <p:cNvPr id="36" name="TextBox 36"/>
          <p:cNvSpPr txBox="1"/>
          <p:nvPr/>
        </p:nvSpPr>
        <p:spPr>
          <a:xfrm>
            <a:off x="5866016" y="5319082"/>
            <a:ext cx="5704061" cy="432683"/>
          </a:xfrm>
          <a:prstGeom prst="rect">
            <a:avLst/>
          </a:prstGeom>
        </p:spPr>
        <p:txBody>
          <a:bodyPr lIns="0" tIns="0" rIns="0" bIns="0" rtlCol="0" anchor="t">
            <a:spAutoFit/>
          </a:bodyPr>
          <a:lstStyle/>
          <a:p>
            <a:pPr marL="503793" lvl="1" indent="-251896">
              <a:lnSpc>
                <a:spcPts val="3734"/>
              </a:lnSpc>
              <a:buFont typeface="Arial"/>
              <a:buChar char="•"/>
            </a:pPr>
            <a:r>
              <a:rPr lang="en-US" sz="2333">
                <a:solidFill>
                  <a:srgbClr val="0099D0"/>
                </a:solidFill>
                <a:latin typeface="Avenir Book"/>
                <a:ea typeface="Proxima Nova"/>
                <a:cs typeface="Proxima Nova"/>
                <a:sym typeface="Proxima Nova"/>
              </a:rPr>
              <a:t>Crisis and Response Readiness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758993" y="1571565"/>
            <a:ext cx="6609411" cy="1409425"/>
          </a:xfrm>
          <a:prstGeom prst="rect">
            <a:avLst/>
          </a:prstGeom>
        </p:spPr>
        <p:txBody>
          <a:bodyPr lIns="0" tIns="0" rIns="0" bIns="0" rtlCol="0" anchor="t">
            <a:spAutoFit/>
          </a:bodyPr>
          <a:lstStyle/>
          <a:p>
            <a:pPr>
              <a:lnSpc>
                <a:spcPts val="2800"/>
              </a:lnSpc>
              <a:spcBef>
                <a:spcPct val="0"/>
              </a:spcBef>
            </a:pPr>
            <a:r>
              <a:rPr lang="en-US" sz="2153" dirty="0">
                <a:solidFill>
                  <a:srgbClr val="0B2F63"/>
                </a:solidFill>
                <a:latin typeface="Avenir Book"/>
                <a:ea typeface="Proxima Nova"/>
                <a:cs typeface="Proxima Nova"/>
                <a:sym typeface="Proxima Nova"/>
              </a:rPr>
              <a:t>PACs are created and used by organizations for the purpose of </a:t>
            </a:r>
            <a:r>
              <a:rPr lang="en-US" sz="2153" b="1" dirty="0">
                <a:solidFill>
                  <a:srgbClr val="0B2F63"/>
                </a:solidFill>
                <a:latin typeface="Avenir Book"/>
                <a:ea typeface="Proxima Nova Bold"/>
                <a:cs typeface="Proxima Nova Bold"/>
                <a:sym typeface="Proxima Nova Bold"/>
              </a:rPr>
              <a:t>raising and spending money to support the election of candidates who are supportive </a:t>
            </a:r>
            <a:r>
              <a:rPr lang="en-US" sz="2153" dirty="0">
                <a:solidFill>
                  <a:srgbClr val="0B2F63"/>
                </a:solidFill>
                <a:latin typeface="Avenir Book"/>
                <a:ea typeface="Proxima Nova"/>
                <a:cs typeface="Proxima Nova"/>
                <a:sym typeface="Proxima Nova"/>
              </a:rPr>
              <a:t>of their respective industries. </a:t>
            </a:r>
          </a:p>
        </p:txBody>
      </p:sp>
      <p:sp>
        <p:nvSpPr>
          <p:cNvPr id="4" name="TextBox 4"/>
          <p:cNvSpPr txBox="1"/>
          <p:nvPr/>
        </p:nvSpPr>
        <p:spPr>
          <a:xfrm>
            <a:off x="4758993" y="3840590"/>
            <a:ext cx="6892770" cy="1409425"/>
          </a:xfrm>
          <a:prstGeom prst="rect">
            <a:avLst/>
          </a:prstGeom>
        </p:spPr>
        <p:txBody>
          <a:bodyPr lIns="0" tIns="0" rIns="0" bIns="0" rtlCol="0" anchor="t">
            <a:spAutoFit/>
          </a:bodyPr>
          <a:lstStyle/>
          <a:p>
            <a:pPr>
              <a:lnSpc>
                <a:spcPts val="2800"/>
              </a:lnSpc>
              <a:spcBef>
                <a:spcPct val="0"/>
              </a:spcBef>
            </a:pPr>
            <a:r>
              <a:rPr lang="en-US" sz="2153" dirty="0">
                <a:solidFill>
                  <a:srgbClr val="0B2F63"/>
                </a:solidFill>
                <a:latin typeface="Avenir Book"/>
                <a:ea typeface="Proxima Nova"/>
                <a:cs typeface="Proxima Nova"/>
                <a:sym typeface="Proxima Nova"/>
              </a:rPr>
              <a:t>The League offers several ways that credit unions can contribute to PACs and support the election efforts of candidates at the state and federal levels who support the credit union mission. </a:t>
            </a:r>
          </a:p>
        </p:txBody>
      </p:sp>
      <p:sp>
        <p:nvSpPr>
          <p:cNvPr id="5" name="TextBox 5"/>
          <p:cNvSpPr txBox="1"/>
          <p:nvPr/>
        </p:nvSpPr>
        <p:spPr>
          <a:xfrm>
            <a:off x="901724" y="1711992"/>
            <a:ext cx="3193066" cy="1717008"/>
          </a:xfrm>
          <a:prstGeom prst="rect">
            <a:avLst/>
          </a:prstGeom>
        </p:spPr>
        <p:txBody>
          <a:bodyPr lIns="0" tIns="0" rIns="0" bIns="0" rtlCol="0" anchor="t">
            <a:spAutoFit/>
          </a:bodyPr>
          <a:lstStyle/>
          <a:p>
            <a:pPr>
              <a:lnSpc>
                <a:spcPts val="7000"/>
              </a:lnSpc>
              <a:spcBef>
                <a:spcPct val="0"/>
              </a:spcBef>
            </a:pPr>
            <a:r>
              <a:rPr lang="en-US" sz="5000" b="1" dirty="0">
                <a:solidFill>
                  <a:srgbClr val="003462"/>
                </a:solidFill>
                <a:latin typeface="Montserrat" pitchFamily="2" charset="0"/>
                <a:ea typeface="Futura Bold"/>
                <a:cs typeface="Futura Bold"/>
                <a:sym typeface="Futura Bold"/>
              </a:rPr>
              <a:t>The League </a:t>
            </a:r>
          </a:p>
        </p:txBody>
      </p:sp>
      <p:sp>
        <p:nvSpPr>
          <p:cNvPr id="6" name="TextBox 6"/>
          <p:cNvSpPr txBox="1"/>
          <p:nvPr/>
        </p:nvSpPr>
        <p:spPr>
          <a:xfrm>
            <a:off x="540237" y="2930986"/>
            <a:ext cx="3967169" cy="1756506"/>
          </a:xfrm>
          <a:prstGeom prst="rect">
            <a:avLst/>
          </a:prstGeom>
        </p:spPr>
        <p:txBody>
          <a:bodyPr wrap="square" lIns="0" tIns="0" rIns="0" bIns="0" rtlCol="0" anchor="t">
            <a:spAutoFit/>
          </a:bodyPr>
          <a:lstStyle/>
          <a:p>
            <a:pPr algn="ctr">
              <a:lnSpc>
                <a:spcPts val="15122"/>
              </a:lnSpc>
              <a:spcBef>
                <a:spcPct val="0"/>
              </a:spcBef>
            </a:pPr>
            <a:r>
              <a:rPr lang="en-US" sz="9600" b="1" dirty="0">
                <a:solidFill>
                  <a:srgbClr val="003462"/>
                </a:solidFill>
                <a:latin typeface="Montserrat" pitchFamily="2" charset="0"/>
                <a:ea typeface="Futura Bold"/>
                <a:cs typeface="Futura Bold"/>
                <a:sym typeface="Futura Bold"/>
              </a:rPr>
              <a:t>PACs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0970" y="2030620"/>
            <a:ext cx="2729122" cy="3731169"/>
            <a:chOff x="0" y="0"/>
            <a:chExt cx="1004298" cy="1373044"/>
          </a:xfrm>
        </p:grpSpPr>
        <p:sp>
          <p:nvSpPr>
            <p:cNvPr id="3" name="Freeform 3"/>
            <p:cNvSpPr/>
            <p:nvPr/>
          </p:nvSpPr>
          <p:spPr>
            <a:xfrm>
              <a:off x="0" y="0"/>
              <a:ext cx="1004298" cy="1373044"/>
            </a:xfrm>
            <a:custGeom>
              <a:avLst/>
              <a:gdLst/>
              <a:ahLst/>
              <a:cxnLst/>
              <a:rect l="l" t="t" r="r" b="b"/>
              <a:pathLst>
                <a:path w="1004298" h="1373044">
                  <a:moveTo>
                    <a:pt x="75647" y="0"/>
                  </a:moveTo>
                  <a:lnTo>
                    <a:pt x="928650" y="0"/>
                  </a:lnTo>
                  <a:cubicBezTo>
                    <a:pt x="970429" y="0"/>
                    <a:pt x="1004298" y="33869"/>
                    <a:pt x="1004298" y="75647"/>
                  </a:cubicBezTo>
                  <a:lnTo>
                    <a:pt x="1004298" y="1297397"/>
                  </a:lnTo>
                  <a:cubicBezTo>
                    <a:pt x="1004298" y="1339176"/>
                    <a:pt x="970429" y="1373044"/>
                    <a:pt x="928650" y="1373044"/>
                  </a:cubicBezTo>
                  <a:lnTo>
                    <a:pt x="75647" y="1373044"/>
                  </a:lnTo>
                  <a:cubicBezTo>
                    <a:pt x="33869" y="1373044"/>
                    <a:pt x="0" y="1339176"/>
                    <a:pt x="0" y="1297397"/>
                  </a:cubicBezTo>
                  <a:lnTo>
                    <a:pt x="0" y="75647"/>
                  </a:lnTo>
                  <a:cubicBezTo>
                    <a:pt x="0" y="33869"/>
                    <a:pt x="33869" y="0"/>
                    <a:pt x="75647" y="0"/>
                  </a:cubicBezTo>
                  <a:close/>
                </a:path>
              </a:pathLst>
            </a:custGeom>
            <a:solidFill>
              <a:srgbClr val="009899"/>
            </a:solidFill>
            <a:ln cap="rnd">
              <a:noFill/>
              <a:prstDash val="solid"/>
              <a:round/>
            </a:ln>
          </p:spPr>
          <p:txBody>
            <a:bodyPr/>
            <a:lstStyle/>
            <a:p>
              <a:endParaRPr lang="en-US" sz="1200">
                <a:latin typeface="Avenir Book"/>
              </a:endParaRPr>
            </a:p>
          </p:txBody>
        </p:sp>
        <p:sp>
          <p:nvSpPr>
            <p:cNvPr id="4" name="TextBox 4"/>
            <p:cNvSpPr txBox="1"/>
            <p:nvPr/>
          </p:nvSpPr>
          <p:spPr>
            <a:xfrm>
              <a:off x="0" y="-38100"/>
              <a:ext cx="1004298" cy="1411144"/>
            </a:xfrm>
            <a:prstGeom prst="rect">
              <a:avLst/>
            </a:prstGeom>
          </p:spPr>
          <p:txBody>
            <a:bodyPr lIns="33867" tIns="33867" rIns="33867" bIns="33867" rtlCol="0" anchor="ctr"/>
            <a:lstStyle/>
            <a:p>
              <a:pPr algn="ctr">
                <a:lnSpc>
                  <a:spcPts val="1587"/>
                </a:lnSpc>
              </a:pPr>
              <a:endParaRPr sz="1200">
                <a:latin typeface="Avenir Book"/>
              </a:endParaRPr>
            </a:p>
          </p:txBody>
        </p:sp>
      </p:grpSp>
      <p:grpSp>
        <p:nvGrpSpPr>
          <p:cNvPr id="5" name="Group 5"/>
          <p:cNvGrpSpPr/>
          <p:nvPr/>
        </p:nvGrpSpPr>
        <p:grpSpPr>
          <a:xfrm>
            <a:off x="4724704" y="2030620"/>
            <a:ext cx="2729122" cy="3818162"/>
            <a:chOff x="0" y="0"/>
            <a:chExt cx="1004298" cy="1405057"/>
          </a:xfrm>
        </p:grpSpPr>
        <p:sp>
          <p:nvSpPr>
            <p:cNvPr id="6" name="Freeform 6"/>
            <p:cNvSpPr/>
            <p:nvPr/>
          </p:nvSpPr>
          <p:spPr>
            <a:xfrm>
              <a:off x="0" y="0"/>
              <a:ext cx="1004298" cy="1405057"/>
            </a:xfrm>
            <a:custGeom>
              <a:avLst/>
              <a:gdLst/>
              <a:ahLst/>
              <a:cxnLst/>
              <a:rect l="l" t="t" r="r" b="b"/>
              <a:pathLst>
                <a:path w="1004298" h="1405057">
                  <a:moveTo>
                    <a:pt x="75647" y="0"/>
                  </a:moveTo>
                  <a:lnTo>
                    <a:pt x="928650" y="0"/>
                  </a:lnTo>
                  <a:cubicBezTo>
                    <a:pt x="970429" y="0"/>
                    <a:pt x="1004298" y="33869"/>
                    <a:pt x="1004298" y="75647"/>
                  </a:cubicBezTo>
                  <a:lnTo>
                    <a:pt x="1004298" y="1329409"/>
                  </a:lnTo>
                  <a:cubicBezTo>
                    <a:pt x="1004298" y="1371188"/>
                    <a:pt x="970429" y="1405057"/>
                    <a:pt x="928650" y="1405057"/>
                  </a:cubicBezTo>
                  <a:lnTo>
                    <a:pt x="75647" y="1405057"/>
                  </a:lnTo>
                  <a:cubicBezTo>
                    <a:pt x="33869" y="1405057"/>
                    <a:pt x="0" y="1371188"/>
                    <a:pt x="0" y="1329409"/>
                  </a:cubicBezTo>
                  <a:lnTo>
                    <a:pt x="0" y="75647"/>
                  </a:lnTo>
                  <a:cubicBezTo>
                    <a:pt x="0" y="33869"/>
                    <a:pt x="33869" y="0"/>
                    <a:pt x="75647" y="0"/>
                  </a:cubicBezTo>
                  <a:close/>
                </a:path>
              </a:pathLst>
            </a:custGeom>
            <a:solidFill>
              <a:srgbClr val="0099D0"/>
            </a:solidFill>
            <a:ln cap="rnd">
              <a:noFill/>
              <a:prstDash val="solid"/>
              <a:round/>
            </a:ln>
          </p:spPr>
          <p:txBody>
            <a:bodyPr/>
            <a:lstStyle/>
            <a:p>
              <a:endParaRPr lang="en-US" sz="1200">
                <a:latin typeface="Avenir Book"/>
              </a:endParaRPr>
            </a:p>
          </p:txBody>
        </p:sp>
        <p:sp>
          <p:nvSpPr>
            <p:cNvPr id="7" name="TextBox 7"/>
            <p:cNvSpPr txBox="1"/>
            <p:nvPr/>
          </p:nvSpPr>
          <p:spPr>
            <a:xfrm>
              <a:off x="0" y="-38100"/>
              <a:ext cx="1004298" cy="1443157"/>
            </a:xfrm>
            <a:prstGeom prst="rect">
              <a:avLst/>
            </a:prstGeom>
          </p:spPr>
          <p:txBody>
            <a:bodyPr lIns="33867" tIns="33867" rIns="33867" bIns="33867" rtlCol="0" anchor="ctr"/>
            <a:lstStyle/>
            <a:p>
              <a:pPr algn="ctr">
                <a:lnSpc>
                  <a:spcPts val="1587"/>
                </a:lnSpc>
              </a:pPr>
              <a:endParaRPr sz="1200">
                <a:latin typeface="Avenir Book"/>
              </a:endParaRPr>
            </a:p>
          </p:txBody>
        </p:sp>
      </p:grpSp>
      <p:grpSp>
        <p:nvGrpSpPr>
          <p:cNvPr id="8" name="Group 8"/>
          <p:cNvGrpSpPr/>
          <p:nvPr/>
        </p:nvGrpSpPr>
        <p:grpSpPr>
          <a:xfrm>
            <a:off x="927192" y="5094799"/>
            <a:ext cx="2698962" cy="942517"/>
            <a:chOff x="0" y="0"/>
            <a:chExt cx="993199" cy="346839"/>
          </a:xfrm>
        </p:grpSpPr>
        <p:sp>
          <p:nvSpPr>
            <p:cNvPr id="9" name="Freeform 9"/>
            <p:cNvSpPr/>
            <p:nvPr/>
          </p:nvSpPr>
          <p:spPr>
            <a:xfrm>
              <a:off x="0" y="0"/>
              <a:ext cx="993199" cy="346839"/>
            </a:xfrm>
            <a:custGeom>
              <a:avLst/>
              <a:gdLst/>
              <a:ahLst/>
              <a:cxnLst/>
              <a:rect l="l" t="t" r="r" b="b"/>
              <a:pathLst>
                <a:path w="993199" h="346839">
                  <a:moveTo>
                    <a:pt x="86054" y="0"/>
                  </a:moveTo>
                  <a:lnTo>
                    <a:pt x="907145" y="0"/>
                  </a:lnTo>
                  <a:cubicBezTo>
                    <a:pt x="929968" y="0"/>
                    <a:pt x="951856" y="9066"/>
                    <a:pt x="967994" y="25205"/>
                  </a:cubicBezTo>
                  <a:cubicBezTo>
                    <a:pt x="984133" y="41343"/>
                    <a:pt x="993199" y="63231"/>
                    <a:pt x="993199" y="86054"/>
                  </a:cubicBezTo>
                  <a:lnTo>
                    <a:pt x="993199" y="260785"/>
                  </a:lnTo>
                  <a:cubicBezTo>
                    <a:pt x="993199" y="283608"/>
                    <a:pt x="984133" y="305496"/>
                    <a:pt x="967994" y="321635"/>
                  </a:cubicBezTo>
                  <a:cubicBezTo>
                    <a:pt x="951856" y="337773"/>
                    <a:pt x="929968" y="346839"/>
                    <a:pt x="907145" y="346839"/>
                  </a:cubicBezTo>
                  <a:lnTo>
                    <a:pt x="86054" y="346839"/>
                  </a:lnTo>
                  <a:cubicBezTo>
                    <a:pt x="38528" y="346839"/>
                    <a:pt x="0" y="308312"/>
                    <a:pt x="0" y="260785"/>
                  </a:cubicBezTo>
                  <a:lnTo>
                    <a:pt x="0" y="86054"/>
                  </a:lnTo>
                  <a:cubicBezTo>
                    <a:pt x="0" y="63231"/>
                    <a:pt x="9066" y="41343"/>
                    <a:pt x="25205" y="25205"/>
                  </a:cubicBezTo>
                  <a:cubicBezTo>
                    <a:pt x="41343" y="9066"/>
                    <a:pt x="63231" y="0"/>
                    <a:pt x="86054" y="0"/>
                  </a:cubicBezTo>
                  <a:close/>
                </a:path>
              </a:pathLst>
            </a:custGeom>
            <a:solidFill>
              <a:srgbClr val="0B2F63"/>
            </a:solidFill>
          </p:spPr>
          <p:txBody>
            <a:bodyPr/>
            <a:lstStyle/>
            <a:p>
              <a:endParaRPr lang="en-US" sz="1200">
                <a:latin typeface="Avenir Book"/>
              </a:endParaRPr>
            </a:p>
          </p:txBody>
        </p:sp>
        <p:sp>
          <p:nvSpPr>
            <p:cNvPr id="10" name="TextBox 10"/>
            <p:cNvSpPr txBox="1"/>
            <p:nvPr/>
          </p:nvSpPr>
          <p:spPr>
            <a:xfrm>
              <a:off x="0" y="-38100"/>
              <a:ext cx="993199" cy="384939"/>
            </a:xfrm>
            <a:prstGeom prst="rect">
              <a:avLst/>
            </a:prstGeom>
          </p:spPr>
          <p:txBody>
            <a:bodyPr lIns="33867" tIns="33867" rIns="33867" bIns="33867" rtlCol="0" anchor="ctr"/>
            <a:lstStyle/>
            <a:p>
              <a:pPr algn="ctr">
                <a:lnSpc>
                  <a:spcPts val="1587"/>
                </a:lnSpc>
              </a:pPr>
              <a:endParaRPr sz="1200">
                <a:latin typeface="Avenir Book"/>
              </a:endParaRPr>
            </a:p>
          </p:txBody>
        </p:sp>
      </p:grpSp>
      <p:grpSp>
        <p:nvGrpSpPr>
          <p:cNvPr id="11" name="Group 11"/>
          <p:cNvGrpSpPr/>
          <p:nvPr/>
        </p:nvGrpSpPr>
        <p:grpSpPr>
          <a:xfrm>
            <a:off x="4718354" y="5083807"/>
            <a:ext cx="2729122" cy="942517"/>
            <a:chOff x="0" y="0"/>
            <a:chExt cx="1004298" cy="346839"/>
          </a:xfrm>
        </p:grpSpPr>
        <p:sp>
          <p:nvSpPr>
            <p:cNvPr id="12" name="Freeform 12"/>
            <p:cNvSpPr/>
            <p:nvPr/>
          </p:nvSpPr>
          <p:spPr>
            <a:xfrm>
              <a:off x="0" y="0"/>
              <a:ext cx="1004298" cy="346839"/>
            </a:xfrm>
            <a:custGeom>
              <a:avLst/>
              <a:gdLst/>
              <a:ahLst/>
              <a:cxnLst/>
              <a:rect l="l" t="t" r="r" b="b"/>
              <a:pathLst>
                <a:path w="1004298" h="346839">
                  <a:moveTo>
                    <a:pt x="85103" y="0"/>
                  </a:moveTo>
                  <a:lnTo>
                    <a:pt x="919194" y="0"/>
                  </a:lnTo>
                  <a:cubicBezTo>
                    <a:pt x="966196" y="0"/>
                    <a:pt x="1004298" y="38102"/>
                    <a:pt x="1004298" y="85103"/>
                  </a:cubicBezTo>
                  <a:lnTo>
                    <a:pt x="1004298" y="261736"/>
                  </a:lnTo>
                  <a:cubicBezTo>
                    <a:pt x="1004298" y="308737"/>
                    <a:pt x="966196" y="346839"/>
                    <a:pt x="919194" y="346839"/>
                  </a:cubicBezTo>
                  <a:lnTo>
                    <a:pt x="85103" y="346839"/>
                  </a:lnTo>
                  <a:cubicBezTo>
                    <a:pt x="38102" y="346839"/>
                    <a:pt x="0" y="308737"/>
                    <a:pt x="0" y="261736"/>
                  </a:cubicBezTo>
                  <a:lnTo>
                    <a:pt x="0" y="85103"/>
                  </a:lnTo>
                  <a:cubicBezTo>
                    <a:pt x="0" y="38102"/>
                    <a:pt x="38102" y="0"/>
                    <a:pt x="85103" y="0"/>
                  </a:cubicBezTo>
                  <a:close/>
                </a:path>
              </a:pathLst>
            </a:custGeom>
            <a:solidFill>
              <a:srgbClr val="0B2F63"/>
            </a:solidFill>
          </p:spPr>
          <p:txBody>
            <a:bodyPr/>
            <a:lstStyle/>
            <a:p>
              <a:endParaRPr lang="en-US" sz="1200">
                <a:latin typeface="Avenir Book"/>
              </a:endParaRPr>
            </a:p>
          </p:txBody>
        </p:sp>
        <p:sp>
          <p:nvSpPr>
            <p:cNvPr id="13" name="TextBox 13"/>
            <p:cNvSpPr txBox="1"/>
            <p:nvPr/>
          </p:nvSpPr>
          <p:spPr>
            <a:xfrm>
              <a:off x="0" y="-38100"/>
              <a:ext cx="1004298" cy="384939"/>
            </a:xfrm>
            <a:prstGeom prst="rect">
              <a:avLst/>
            </a:prstGeom>
          </p:spPr>
          <p:txBody>
            <a:bodyPr lIns="33867" tIns="33867" rIns="33867" bIns="33867" rtlCol="0" anchor="ctr"/>
            <a:lstStyle/>
            <a:p>
              <a:pPr algn="ctr">
                <a:lnSpc>
                  <a:spcPts val="1587"/>
                </a:lnSpc>
              </a:pPr>
              <a:endParaRPr sz="1200">
                <a:latin typeface="Avenir Book"/>
              </a:endParaRPr>
            </a:p>
          </p:txBody>
        </p:sp>
      </p:grpSp>
      <p:sp>
        <p:nvSpPr>
          <p:cNvPr id="14" name="Freeform 14"/>
          <p:cNvSpPr/>
          <p:nvPr/>
        </p:nvSpPr>
        <p:spPr>
          <a:xfrm>
            <a:off x="5244925" y="1565721"/>
            <a:ext cx="1633813" cy="1630533"/>
          </a:xfrm>
          <a:custGeom>
            <a:avLst/>
            <a:gdLst/>
            <a:ahLst/>
            <a:cxnLst/>
            <a:rect l="l" t="t" r="r" b="b"/>
            <a:pathLst>
              <a:path w="2450720" h="2445799">
                <a:moveTo>
                  <a:pt x="0" y="0"/>
                </a:moveTo>
                <a:lnTo>
                  <a:pt x="2450720" y="0"/>
                </a:lnTo>
                <a:lnTo>
                  <a:pt x="2450720" y="2445798"/>
                </a:lnTo>
                <a:lnTo>
                  <a:pt x="0" y="2445798"/>
                </a:lnTo>
                <a:lnTo>
                  <a:pt x="0" y="0"/>
                </a:lnTo>
                <a:close/>
              </a:path>
            </a:pathLst>
          </a:custGeom>
          <a:blipFill>
            <a:blip r:embed="rId2"/>
            <a:stretch>
              <a:fillRect/>
            </a:stretch>
          </a:blipFill>
        </p:spPr>
        <p:txBody>
          <a:bodyPr/>
          <a:lstStyle/>
          <a:p>
            <a:endParaRPr lang="en-US" sz="1200"/>
          </a:p>
        </p:txBody>
      </p:sp>
      <p:grpSp>
        <p:nvGrpSpPr>
          <p:cNvPr id="15" name="Group 15"/>
          <p:cNvGrpSpPr/>
          <p:nvPr/>
        </p:nvGrpSpPr>
        <p:grpSpPr>
          <a:xfrm>
            <a:off x="1514636" y="1621016"/>
            <a:ext cx="1510444" cy="15104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F63"/>
            </a:solidFill>
            <a:ln cap="sq">
              <a:noFill/>
              <a:prstDash val="solid"/>
              <a:miter/>
            </a:ln>
          </p:spPr>
          <p:txBody>
            <a:bodyPr/>
            <a:lstStyle/>
            <a:p>
              <a:endParaRPr lang="en-US" sz="1200"/>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a:lnSpc>
                  <a:spcPts val="1587"/>
                </a:lnSpc>
              </a:pPr>
              <a:endParaRPr sz="1200"/>
            </a:p>
          </p:txBody>
        </p:sp>
      </p:grpSp>
      <p:grpSp>
        <p:nvGrpSpPr>
          <p:cNvPr id="18" name="Group 18"/>
          <p:cNvGrpSpPr/>
          <p:nvPr/>
        </p:nvGrpSpPr>
        <p:grpSpPr>
          <a:xfrm>
            <a:off x="5306609" y="1636758"/>
            <a:ext cx="1510444" cy="15104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F63"/>
            </a:solidFill>
            <a:ln cap="sq">
              <a:noFill/>
              <a:prstDash val="solid"/>
              <a:miter/>
            </a:ln>
          </p:spPr>
          <p:txBody>
            <a:bodyPr/>
            <a:lstStyle/>
            <a:p>
              <a:endParaRPr lang="en-US" sz="1200"/>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a:lnSpc>
                  <a:spcPts val="1587"/>
                </a:lnSpc>
              </a:pPr>
              <a:endParaRPr sz="1200"/>
            </a:p>
          </p:txBody>
        </p:sp>
      </p:grpSp>
      <p:grpSp>
        <p:nvGrpSpPr>
          <p:cNvPr id="21" name="Group 21"/>
          <p:cNvGrpSpPr/>
          <p:nvPr/>
        </p:nvGrpSpPr>
        <p:grpSpPr>
          <a:xfrm>
            <a:off x="927193" y="4878847"/>
            <a:ext cx="2712899" cy="687211"/>
            <a:chOff x="0" y="0"/>
            <a:chExt cx="950007" cy="240649"/>
          </a:xfrm>
        </p:grpSpPr>
        <p:sp>
          <p:nvSpPr>
            <p:cNvPr id="22" name="Freeform 22"/>
            <p:cNvSpPr/>
            <p:nvPr/>
          </p:nvSpPr>
          <p:spPr>
            <a:xfrm>
              <a:off x="0" y="0"/>
              <a:ext cx="950007" cy="240649"/>
            </a:xfrm>
            <a:custGeom>
              <a:avLst/>
              <a:gdLst/>
              <a:ahLst/>
              <a:cxnLst/>
              <a:rect l="l" t="t" r="r" b="b"/>
              <a:pathLst>
                <a:path w="950007" h="240649">
                  <a:moveTo>
                    <a:pt x="0" y="0"/>
                  </a:moveTo>
                  <a:lnTo>
                    <a:pt x="950007" y="0"/>
                  </a:lnTo>
                  <a:lnTo>
                    <a:pt x="950007" y="240649"/>
                  </a:lnTo>
                  <a:lnTo>
                    <a:pt x="0" y="240649"/>
                  </a:lnTo>
                  <a:close/>
                </a:path>
              </a:pathLst>
            </a:custGeom>
            <a:solidFill>
              <a:srgbClr val="009899"/>
            </a:solidFill>
          </p:spPr>
          <p:txBody>
            <a:bodyPr/>
            <a:lstStyle/>
            <a:p>
              <a:endParaRPr lang="en-US" sz="1200">
                <a:latin typeface="Avenir Book"/>
              </a:endParaRPr>
            </a:p>
          </p:txBody>
        </p:sp>
        <p:sp>
          <p:nvSpPr>
            <p:cNvPr id="23" name="TextBox 23"/>
            <p:cNvSpPr txBox="1"/>
            <p:nvPr/>
          </p:nvSpPr>
          <p:spPr>
            <a:xfrm>
              <a:off x="0" y="-38100"/>
              <a:ext cx="950007" cy="278749"/>
            </a:xfrm>
            <a:prstGeom prst="rect">
              <a:avLst/>
            </a:prstGeom>
          </p:spPr>
          <p:txBody>
            <a:bodyPr lIns="33867" tIns="33867" rIns="33867" bIns="33867" rtlCol="0" anchor="ctr"/>
            <a:lstStyle/>
            <a:p>
              <a:pPr algn="ctr">
                <a:lnSpc>
                  <a:spcPts val="1587"/>
                </a:lnSpc>
              </a:pPr>
              <a:endParaRPr sz="1200">
                <a:latin typeface="Avenir Book"/>
              </a:endParaRPr>
            </a:p>
          </p:txBody>
        </p:sp>
      </p:grpSp>
      <p:grpSp>
        <p:nvGrpSpPr>
          <p:cNvPr id="24" name="Group 24"/>
          <p:cNvGrpSpPr/>
          <p:nvPr/>
        </p:nvGrpSpPr>
        <p:grpSpPr>
          <a:xfrm>
            <a:off x="4724704" y="4878847"/>
            <a:ext cx="2729122" cy="687211"/>
            <a:chOff x="0" y="0"/>
            <a:chExt cx="955688" cy="240649"/>
          </a:xfrm>
        </p:grpSpPr>
        <p:sp>
          <p:nvSpPr>
            <p:cNvPr id="25" name="Freeform 25"/>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0099D0"/>
            </a:solidFill>
          </p:spPr>
          <p:txBody>
            <a:bodyPr/>
            <a:lstStyle/>
            <a:p>
              <a:endParaRPr lang="en-US" sz="1200">
                <a:latin typeface="Avenir Book"/>
              </a:endParaRPr>
            </a:p>
          </p:txBody>
        </p:sp>
        <p:sp>
          <p:nvSpPr>
            <p:cNvPr id="26" name="TextBox 26"/>
            <p:cNvSpPr txBox="1"/>
            <p:nvPr/>
          </p:nvSpPr>
          <p:spPr>
            <a:xfrm>
              <a:off x="0" y="-38100"/>
              <a:ext cx="955688" cy="278749"/>
            </a:xfrm>
            <a:prstGeom prst="rect">
              <a:avLst/>
            </a:prstGeom>
          </p:spPr>
          <p:txBody>
            <a:bodyPr lIns="33867" tIns="33867" rIns="33867" bIns="33867" rtlCol="0" anchor="ctr"/>
            <a:lstStyle/>
            <a:p>
              <a:pPr algn="ctr">
                <a:lnSpc>
                  <a:spcPts val="1587"/>
                </a:lnSpc>
              </a:pPr>
              <a:endParaRPr sz="1200">
                <a:latin typeface="Avenir Book"/>
              </a:endParaRPr>
            </a:p>
          </p:txBody>
        </p:sp>
      </p:grpSp>
      <p:sp>
        <p:nvSpPr>
          <p:cNvPr id="27" name="Freeform 27"/>
          <p:cNvSpPr/>
          <p:nvPr/>
        </p:nvSpPr>
        <p:spPr>
          <a:xfrm>
            <a:off x="1458624" y="1565721"/>
            <a:ext cx="1633813" cy="1630533"/>
          </a:xfrm>
          <a:custGeom>
            <a:avLst/>
            <a:gdLst/>
            <a:ahLst/>
            <a:cxnLst/>
            <a:rect l="l" t="t" r="r" b="b"/>
            <a:pathLst>
              <a:path w="2450720" h="2445799">
                <a:moveTo>
                  <a:pt x="0" y="0"/>
                </a:moveTo>
                <a:lnTo>
                  <a:pt x="2450720" y="0"/>
                </a:lnTo>
                <a:lnTo>
                  <a:pt x="2450720" y="2445798"/>
                </a:lnTo>
                <a:lnTo>
                  <a:pt x="0" y="2445798"/>
                </a:lnTo>
                <a:lnTo>
                  <a:pt x="0" y="0"/>
                </a:lnTo>
                <a:close/>
              </a:path>
            </a:pathLst>
          </a:custGeom>
          <a:blipFill>
            <a:blip r:embed="rId2"/>
            <a:stretch>
              <a:fillRect/>
            </a:stretch>
          </a:blipFill>
        </p:spPr>
        <p:txBody>
          <a:bodyPr/>
          <a:lstStyle/>
          <a:p>
            <a:endParaRPr lang="en-US" sz="1200"/>
          </a:p>
        </p:txBody>
      </p:sp>
      <p:grpSp>
        <p:nvGrpSpPr>
          <p:cNvPr id="28" name="Group 28"/>
          <p:cNvGrpSpPr/>
          <p:nvPr/>
        </p:nvGrpSpPr>
        <p:grpSpPr>
          <a:xfrm>
            <a:off x="8340797" y="2041613"/>
            <a:ext cx="2729122" cy="3818162"/>
            <a:chOff x="0" y="0"/>
            <a:chExt cx="1004298" cy="1405057"/>
          </a:xfrm>
        </p:grpSpPr>
        <p:sp>
          <p:nvSpPr>
            <p:cNvPr id="29" name="Freeform 29"/>
            <p:cNvSpPr/>
            <p:nvPr/>
          </p:nvSpPr>
          <p:spPr>
            <a:xfrm>
              <a:off x="0" y="0"/>
              <a:ext cx="1004298" cy="1405057"/>
            </a:xfrm>
            <a:custGeom>
              <a:avLst/>
              <a:gdLst/>
              <a:ahLst/>
              <a:cxnLst/>
              <a:rect l="l" t="t" r="r" b="b"/>
              <a:pathLst>
                <a:path w="1004298" h="1405057">
                  <a:moveTo>
                    <a:pt x="75647" y="0"/>
                  </a:moveTo>
                  <a:lnTo>
                    <a:pt x="928650" y="0"/>
                  </a:lnTo>
                  <a:cubicBezTo>
                    <a:pt x="970429" y="0"/>
                    <a:pt x="1004298" y="33869"/>
                    <a:pt x="1004298" y="75647"/>
                  </a:cubicBezTo>
                  <a:lnTo>
                    <a:pt x="1004298" y="1329409"/>
                  </a:lnTo>
                  <a:cubicBezTo>
                    <a:pt x="1004298" y="1371188"/>
                    <a:pt x="970429" y="1405057"/>
                    <a:pt x="928650" y="1405057"/>
                  </a:cubicBezTo>
                  <a:lnTo>
                    <a:pt x="75647" y="1405057"/>
                  </a:lnTo>
                  <a:cubicBezTo>
                    <a:pt x="33869" y="1405057"/>
                    <a:pt x="0" y="1371188"/>
                    <a:pt x="0" y="1329409"/>
                  </a:cubicBezTo>
                  <a:lnTo>
                    <a:pt x="0" y="75647"/>
                  </a:lnTo>
                  <a:cubicBezTo>
                    <a:pt x="0" y="33869"/>
                    <a:pt x="33869" y="0"/>
                    <a:pt x="75647" y="0"/>
                  </a:cubicBezTo>
                  <a:close/>
                </a:path>
              </a:pathLst>
            </a:custGeom>
            <a:solidFill>
              <a:srgbClr val="65CDCE"/>
            </a:solidFill>
            <a:ln cap="rnd">
              <a:noFill/>
              <a:prstDash val="solid"/>
              <a:round/>
            </a:ln>
          </p:spPr>
          <p:txBody>
            <a:bodyPr/>
            <a:lstStyle/>
            <a:p>
              <a:endParaRPr lang="en-US" sz="1200">
                <a:latin typeface="Avenir Book"/>
              </a:endParaRPr>
            </a:p>
          </p:txBody>
        </p:sp>
        <p:sp>
          <p:nvSpPr>
            <p:cNvPr id="30" name="TextBox 30"/>
            <p:cNvSpPr txBox="1"/>
            <p:nvPr/>
          </p:nvSpPr>
          <p:spPr>
            <a:xfrm>
              <a:off x="0" y="-38100"/>
              <a:ext cx="1004298" cy="1443157"/>
            </a:xfrm>
            <a:prstGeom prst="rect">
              <a:avLst/>
            </a:prstGeom>
          </p:spPr>
          <p:txBody>
            <a:bodyPr lIns="33867" tIns="33867" rIns="33867" bIns="33867" rtlCol="0" anchor="ctr"/>
            <a:lstStyle/>
            <a:p>
              <a:pPr algn="ctr">
                <a:lnSpc>
                  <a:spcPts val="1587"/>
                </a:lnSpc>
              </a:pPr>
              <a:endParaRPr sz="1200">
                <a:latin typeface="Avenir Book"/>
              </a:endParaRPr>
            </a:p>
          </p:txBody>
        </p:sp>
      </p:grpSp>
      <p:grpSp>
        <p:nvGrpSpPr>
          <p:cNvPr id="31" name="Group 31"/>
          <p:cNvGrpSpPr/>
          <p:nvPr/>
        </p:nvGrpSpPr>
        <p:grpSpPr>
          <a:xfrm>
            <a:off x="8340797" y="5094799"/>
            <a:ext cx="2729122" cy="942517"/>
            <a:chOff x="0" y="0"/>
            <a:chExt cx="1004298" cy="346839"/>
          </a:xfrm>
        </p:grpSpPr>
        <p:sp>
          <p:nvSpPr>
            <p:cNvPr id="32" name="Freeform 32"/>
            <p:cNvSpPr/>
            <p:nvPr/>
          </p:nvSpPr>
          <p:spPr>
            <a:xfrm>
              <a:off x="0" y="0"/>
              <a:ext cx="1004298" cy="346839"/>
            </a:xfrm>
            <a:custGeom>
              <a:avLst/>
              <a:gdLst/>
              <a:ahLst/>
              <a:cxnLst/>
              <a:rect l="l" t="t" r="r" b="b"/>
              <a:pathLst>
                <a:path w="1004298" h="346839">
                  <a:moveTo>
                    <a:pt x="85103" y="0"/>
                  </a:moveTo>
                  <a:lnTo>
                    <a:pt x="919194" y="0"/>
                  </a:lnTo>
                  <a:cubicBezTo>
                    <a:pt x="966196" y="0"/>
                    <a:pt x="1004298" y="38102"/>
                    <a:pt x="1004298" y="85103"/>
                  </a:cubicBezTo>
                  <a:lnTo>
                    <a:pt x="1004298" y="261736"/>
                  </a:lnTo>
                  <a:cubicBezTo>
                    <a:pt x="1004298" y="308737"/>
                    <a:pt x="966196" y="346839"/>
                    <a:pt x="919194" y="346839"/>
                  </a:cubicBezTo>
                  <a:lnTo>
                    <a:pt x="85103" y="346839"/>
                  </a:lnTo>
                  <a:cubicBezTo>
                    <a:pt x="38102" y="346839"/>
                    <a:pt x="0" y="308737"/>
                    <a:pt x="0" y="261736"/>
                  </a:cubicBezTo>
                  <a:lnTo>
                    <a:pt x="0" y="85103"/>
                  </a:lnTo>
                  <a:cubicBezTo>
                    <a:pt x="0" y="38102"/>
                    <a:pt x="38102" y="0"/>
                    <a:pt x="85103" y="0"/>
                  </a:cubicBezTo>
                  <a:close/>
                </a:path>
              </a:pathLst>
            </a:custGeom>
            <a:solidFill>
              <a:srgbClr val="0B2F63"/>
            </a:solidFill>
          </p:spPr>
          <p:txBody>
            <a:bodyPr/>
            <a:lstStyle/>
            <a:p>
              <a:endParaRPr lang="en-US" sz="1200">
                <a:latin typeface="Avenir Book"/>
              </a:endParaRPr>
            </a:p>
          </p:txBody>
        </p:sp>
        <p:sp>
          <p:nvSpPr>
            <p:cNvPr id="33" name="TextBox 33"/>
            <p:cNvSpPr txBox="1"/>
            <p:nvPr/>
          </p:nvSpPr>
          <p:spPr>
            <a:xfrm>
              <a:off x="0" y="-38100"/>
              <a:ext cx="1004298" cy="384939"/>
            </a:xfrm>
            <a:prstGeom prst="rect">
              <a:avLst/>
            </a:prstGeom>
          </p:spPr>
          <p:txBody>
            <a:bodyPr lIns="33867" tIns="33867" rIns="33867" bIns="33867" rtlCol="0" anchor="ctr"/>
            <a:lstStyle/>
            <a:p>
              <a:pPr algn="ctr">
                <a:lnSpc>
                  <a:spcPts val="1587"/>
                </a:lnSpc>
              </a:pPr>
              <a:endParaRPr sz="1200">
                <a:latin typeface="Avenir Book"/>
              </a:endParaRPr>
            </a:p>
          </p:txBody>
        </p:sp>
      </p:grpSp>
      <p:sp>
        <p:nvSpPr>
          <p:cNvPr id="34" name="Freeform 34"/>
          <p:cNvSpPr/>
          <p:nvPr/>
        </p:nvSpPr>
        <p:spPr>
          <a:xfrm>
            <a:off x="8881096" y="1576714"/>
            <a:ext cx="1633813" cy="1630533"/>
          </a:xfrm>
          <a:custGeom>
            <a:avLst/>
            <a:gdLst/>
            <a:ahLst/>
            <a:cxnLst/>
            <a:rect l="l" t="t" r="r" b="b"/>
            <a:pathLst>
              <a:path w="2450720" h="2445799">
                <a:moveTo>
                  <a:pt x="0" y="0"/>
                </a:moveTo>
                <a:lnTo>
                  <a:pt x="2450719" y="0"/>
                </a:lnTo>
                <a:lnTo>
                  <a:pt x="2450719" y="2445799"/>
                </a:lnTo>
                <a:lnTo>
                  <a:pt x="0" y="2445799"/>
                </a:lnTo>
                <a:lnTo>
                  <a:pt x="0" y="0"/>
                </a:lnTo>
                <a:close/>
              </a:path>
            </a:pathLst>
          </a:custGeom>
          <a:blipFill>
            <a:blip r:embed="rId2"/>
            <a:stretch>
              <a:fillRect/>
            </a:stretch>
          </a:blipFill>
        </p:spPr>
        <p:txBody>
          <a:bodyPr/>
          <a:lstStyle/>
          <a:p>
            <a:endParaRPr lang="en-US" sz="1200"/>
          </a:p>
        </p:txBody>
      </p:sp>
      <p:grpSp>
        <p:nvGrpSpPr>
          <p:cNvPr id="35" name="Group 35"/>
          <p:cNvGrpSpPr/>
          <p:nvPr/>
        </p:nvGrpSpPr>
        <p:grpSpPr>
          <a:xfrm>
            <a:off x="8922703" y="1619237"/>
            <a:ext cx="1510444" cy="151044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B2F63"/>
            </a:solidFill>
            <a:ln cap="sq">
              <a:noFill/>
              <a:prstDash val="solid"/>
              <a:miter/>
            </a:ln>
          </p:spPr>
          <p:txBody>
            <a:bodyPr/>
            <a:lstStyle/>
            <a:p>
              <a:endParaRPr lang="en-US" sz="1200"/>
            </a:p>
          </p:txBody>
        </p:sp>
        <p:sp>
          <p:nvSpPr>
            <p:cNvPr id="37" name="TextBox 37"/>
            <p:cNvSpPr txBox="1"/>
            <p:nvPr/>
          </p:nvSpPr>
          <p:spPr>
            <a:xfrm>
              <a:off x="76200" y="38100"/>
              <a:ext cx="660400" cy="698500"/>
            </a:xfrm>
            <a:prstGeom prst="rect">
              <a:avLst/>
            </a:prstGeom>
          </p:spPr>
          <p:txBody>
            <a:bodyPr lIns="33867" tIns="33867" rIns="33867" bIns="33867" rtlCol="0" anchor="ctr"/>
            <a:lstStyle/>
            <a:p>
              <a:pPr algn="ctr">
                <a:lnSpc>
                  <a:spcPts val="1587"/>
                </a:lnSpc>
              </a:pPr>
              <a:endParaRPr sz="1200"/>
            </a:p>
          </p:txBody>
        </p:sp>
      </p:grpSp>
      <p:grpSp>
        <p:nvGrpSpPr>
          <p:cNvPr id="38" name="Group 38"/>
          <p:cNvGrpSpPr/>
          <p:nvPr/>
        </p:nvGrpSpPr>
        <p:grpSpPr>
          <a:xfrm>
            <a:off x="8340797" y="4889840"/>
            <a:ext cx="2729122" cy="687211"/>
            <a:chOff x="0" y="0"/>
            <a:chExt cx="955688" cy="240649"/>
          </a:xfrm>
        </p:grpSpPr>
        <p:sp>
          <p:nvSpPr>
            <p:cNvPr id="39" name="Freeform 39"/>
            <p:cNvSpPr/>
            <p:nvPr/>
          </p:nvSpPr>
          <p:spPr>
            <a:xfrm>
              <a:off x="0" y="0"/>
              <a:ext cx="955688" cy="240649"/>
            </a:xfrm>
            <a:custGeom>
              <a:avLst/>
              <a:gdLst/>
              <a:ahLst/>
              <a:cxnLst/>
              <a:rect l="l" t="t" r="r" b="b"/>
              <a:pathLst>
                <a:path w="955688" h="240649">
                  <a:moveTo>
                    <a:pt x="0" y="0"/>
                  </a:moveTo>
                  <a:lnTo>
                    <a:pt x="955688" y="0"/>
                  </a:lnTo>
                  <a:lnTo>
                    <a:pt x="955688" y="240649"/>
                  </a:lnTo>
                  <a:lnTo>
                    <a:pt x="0" y="240649"/>
                  </a:lnTo>
                  <a:close/>
                </a:path>
              </a:pathLst>
            </a:custGeom>
            <a:solidFill>
              <a:srgbClr val="65CDCE"/>
            </a:solidFill>
          </p:spPr>
          <p:txBody>
            <a:bodyPr/>
            <a:lstStyle/>
            <a:p>
              <a:endParaRPr lang="en-US" sz="1200">
                <a:latin typeface="Avenir Book"/>
              </a:endParaRPr>
            </a:p>
          </p:txBody>
        </p:sp>
        <p:sp>
          <p:nvSpPr>
            <p:cNvPr id="40" name="TextBox 40"/>
            <p:cNvSpPr txBox="1"/>
            <p:nvPr/>
          </p:nvSpPr>
          <p:spPr>
            <a:xfrm>
              <a:off x="0" y="-38100"/>
              <a:ext cx="955688" cy="278749"/>
            </a:xfrm>
            <a:prstGeom prst="rect">
              <a:avLst/>
            </a:prstGeom>
          </p:spPr>
          <p:txBody>
            <a:bodyPr lIns="33867" tIns="33867" rIns="33867" bIns="33867" rtlCol="0" anchor="ctr"/>
            <a:lstStyle/>
            <a:p>
              <a:pPr algn="ctr">
                <a:lnSpc>
                  <a:spcPts val="1587"/>
                </a:lnSpc>
              </a:pPr>
              <a:endParaRPr sz="1200">
                <a:latin typeface="Avenir Book"/>
              </a:endParaRPr>
            </a:p>
          </p:txBody>
        </p:sp>
      </p:grpSp>
      <p:sp>
        <p:nvSpPr>
          <p:cNvPr id="41" name="Freeform 41"/>
          <p:cNvSpPr/>
          <p:nvPr/>
        </p:nvSpPr>
        <p:spPr>
          <a:xfrm>
            <a:off x="1716610" y="1871803"/>
            <a:ext cx="1120125" cy="1005311"/>
          </a:xfrm>
          <a:custGeom>
            <a:avLst/>
            <a:gdLst/>
            <a:ahLst/>
            <a:cxnLst/>
            <a:rect l="l" t="t" r="r" b="b"/>
            <a:pathLst>
              <a:path w="1680187" h="1507967">
                <a:moveTo>
                  <a:pt x="0" y="0"/>
                </a:moveTo>
                <a:lnTo>
                  <a:pt x="1680187" y="0"/>
                </a:lnTo>
                <a:lnTo>
                  <a:pt x="1680187" y="1507967"/>
                </a:lnTo>
                <a:lnTo>
                  <a:pt x="0" y="150796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42" name="Freeform 42"/>
          <p:cNvSpPr/>
          <p:nvPr/>
        </p:nvSpPr>
        <p:spPr>
          <a:xfrm>
            <a:off x="5448213" y="1718701"/>
            <a:ext cx="1199393" cy="1199393"/>
          </a:xfrm>
          <a:custGeom>
            <a:avLst/>
            <a:gdLst/>
            <a:ahLst/>
            <a:cxnLst/>
            <a:rect l="l" t="t" r="r" b="b"/>
            <a:pathLst>
              <a:path w="1799089" h="1799089">
                <a:moveTo>
                  <a:pt x="0" y="0"/>
                </a:moveTo>
                <a:lnTo>
                  <a:pt x="1799089" y="0"/>
                </a:lnTo>
                <a:lnTo>
                  <a:pt x="1799089" y="1799089"/>
                </a:lnTo>
                <a:lnTo>
                  <a:pt x="0" y="179908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43" name="Freeform 43"/>
          <p:cNvSpPr/>
          <p:nvPr/>
        </p:nvSpPr>
        <p:spPr>
          <a:xfrm>
            <a:off x="9098854" y="1695400"/>
            <a:ext cx="1158142" cy="1078125"/>
          </a:xfrm>
          <a:custGeom>
            <a:avLst/>
            <a:gdLst/>
            <a:ahLst/>
            <a:cxnLst/>
            <a:rect l="l" t="t" r="r" b="b"/>
            <a:pathLst>
              <a:path w="1737213" h="1617188">
                <a:moveTo>
                  <a:pt x="0" y="0"/>
                </a:moveTo>
                <a:lnTo>
                  <a:pt x="1737213" y="0"/>
                </a:lnTo>
                <a:lnTo>
                  <a:pt x="1737213" y="1617188"/>
                </a:lnTo>
                <a:lnTo>
                  <a:pt x="0" y="161718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44" name="TextBox 44"/>
          <p:cNvSpPr txBox="1"/>
          <p:nvPr/>
        </p:nvSpPr>
        <p:spPr>
          <a:xfrm>
            <a:off x="1016660" y="3348156"/>
            <a:ext cx="2533963" cy="1790490"/>
          </a:xfrm>
          <a:prstGeom prst="rect">
            <a:avLst/>
          </a:prstGeom>
        </p:spPr>
        <p:txBody>
          <a:bodyPr lIns="0" tIns="0" rIns="0" bIns="0" rtlCol="0" anchor="t">
            <a:spAutoFit/>
          </a:bodyPr>
          <a:lstStyle/>
          <a:p>
            <a:pPr>
              <a:lnSpc>
                <a:spcPts val="2353"/>
              </a:lnSpc>
            </a:pPr>
            <a:r>
              <a:rPr lang="en-US" sz="1681" b="1" dirty="0">
                <a:solidFill>
                  <a:srgbClr val="FFFFFF"/>
                </a:solidFill>
                <a:latin typeface="Avenir Book"/>
                <a:ea typeface="Canva Sans Bold"/>
                <a:cs typeface="Canva Sans Bold"/>
                <a:sym typeface="Canva Sans Bold"/>
              </a:rPr>
              <a:t>Amplify Credit Union Voices</a:t>
            </a:r>
          </a:p>
          <a:p>
            <a:pPr>
              <a:lnSpc>
                <a:spcPts val="747"/>
              </a:lnSpc>
            </a:pPr>
            <a:endParaRPr lang="en-US" sz="1681" b="1" dirty="0">
              <a:solidFill>
                <a:srgbClr val="FFFFFF"/>
              </a:solidFill>
              <a:latin typeface="Avenir Book"/>
              <a:ea typeface="Canva Sans Bold"/>
              <a:cs typeface="Canva Sans Bold"/>
              <a:sym typeface="Canva Sans Bold"/>
            </a:endParaRPr>
          </a:p>
          <a:p>
            <a:pPr>
              <a:lnSpc>
                <a:spcPts val="2247"/>
              </a:lnSpc>
            </a:pPr>
            <a:r>
              <a:rPr lang="en-US" sz="1605" dirty="0">
                <a:solidFill>
                  <a:srgbClr val="FFFFFF"/>
                </a:solidFill>
                <a:latin typeface="Avenir Book"/>
                <a:ea typeface="Canva Sans"/>
                <a:cs typeface="Canva Sans"/>
                <a:sym typeface="Canva Sans"/>
              </a:rPr>
              <a:t>With other financial institutions competing for the ears of legislators, we are most powerful when we</a:t>
            </a:r>
          </a:p>
          <a:p>
            <a:pPr>
              <a:lnSpc>
                <a:spcPts val="2247"/>
              </a:lnSpc>
            </a:pPr>
            <a:r>
              <a:rPr lang="en-US" sz="1605" dirty="0">
                <a:solidFill>
                  <a:srgbClr val="FFFFFF"/>
                </a:solidFill>
                <a:latin typeface="Avenir Book"/>
                <a:ea typeface="Canva Sans"/>
                <a:cs typeface="Canva Sans"/>
                <a:sym typeface="Canva Sans"/>
              </a:rPr>
              <a:t>join together.</a:t>
            </a:r>
          </a:p>
        </p:txBody>
      </p:sp>
      <p:sp>
        <p:nvSpPr>
          <p:cNvPr id="45" name="TextBox 45"/>
          <p:cNvSpPr txBox="1"/>
          <p:nvPr/>
        </p:nvSpPr>
        <p:spPr>
          <a:xfrm>
            <a:off x="4891204" y="3311709"/>
            <a:ext cx="2459200" cy="2400016"/>
          </a:xfrm>
          <a:prstGeom prst="rect">
            <a:avLst/>
          </a:prstGeom>
        </p:spPr>
        <p:txBody>
          <a:bodyPr lIns="0" tIns="0" rIns="0" bIns="0" rtlCol="0" anchor="t">
            <a:spAutoFit/>
          </a:bodyPr>
          <a:lstStyle/>
          <a:p>
            <a:pPr>
              <a:lnSpc>
                <a:spcPts val="2458"/>
              </a:lnSpc>
            </a:pPr>
            <a:r>
              <a:rPr lang="en-US" sz="1755" b="1" dirty="0">
                <a:solidFill>
                  <a:srgbClr val="FFFFFF"/>
                </a:solidFill>
                <a:latin typeface="Avenir Book"/>
                <a:ea typeface="Canva Sans Bold"/>
                <a:cs typeface="Canva Sans Bold"/>
                <a:sym typeface="Canva Sans Bold"/>
              </a:rPr>
              <a:t>Hold Elected Officials Accountable</a:t>
            </a:r>
          </a:p>
          <a:p>
            <a:pPr>
              <a:lnSpc>
                <a:spcPts val="746"/>
              </a:lnSpc>
            </a:pPr>
            <a:endParaRPr lang="en-US" sz="1755" b="1" dirty="0">
              <a:solidFill>
                <a:srgbClr val="FFFFFF"/>
              </a:solidFill>
              <a:latin typeface="Avenir Book"/>
              <a:ea typeface="Canva Sans Bold"/>
              <a:cs typeface="Canva Sans Bold"/>
              <a:sym typeface="Canva Sans Bold"/>
            </a:endParaRPr>
          </a:p>
          <a:p>
            <a:pPr>
              <a:lnSpc>
                <a:spcPts val="2247"/>
              </a:lnSpc>
            </a:pPr>
            <a:r>
              <a:rPr lang="en-US" sz="1605" dirty="0">
                <a:solidFill>
                  <a:srgbClr val="FFFFFF"/>
                </a:solidFill>
                <a:latin typeface="Avenir Book"/>
                <a:ea typeface="Canva Sans"/>
                <a:cs typeface="Canva Sans"/>
                <a:sym typeface="Canva Sans"/>
              </a:rPr>
              <a:t>There’s no better way </a:t>
            </a:r>
          </a:p>
          <a:p>
            <a:pPr>
              <a:lnSpc>
                <a:spcPts val="2247"/>
              </a:lnSpc>
            </a:pPr>
            <a:r>
              <a:rPr lang="en-US" sz="1605" dirty="0">
                <a:solidFill>
                  <a:srgbClr val="FFFFFF"/>
                </a:solidFill>
                <a:latin typeface="Avenir Book"/>
                <a:ea typeface="Canva Sans"/>
                <a:cs typeface="Canva Sans"/>
                <a:sym typeface="Canva Sans"/>
              </a:rPr>
              <a:t>to grab a legislator’s attention than with potential campaign support- or a lack of it.</a:t>
            </a:r>
          </a:p>
          <a:p>
            <a:pPr>
              <a:lnSpc>
                <a:spcPts val="2247"/>
              </a:lnSpc>
            </a:pPr>
            <a:endParaRPr lang="en-US" sz="1605" dirty="0">
              <a:solidFill>
                <a:srgbClr val="FFFFFF"/>
              </a:solidFill>
              <a:latin typeface="Avenir Book"/>
              <a:ea typeface="Canva Sans"/>
              <a:cs typeface="Canva Sans"/>
              <a:sym typeface="Canva Sans"/>
            </a:endParaRPr>
          </a:p>
        </p:txBody>
      </p:sp>
      <p:sp>
        <p:nvSpPr>
          <p:cNvPr id="46" name="TextBox 46"/>
          <p:cNvSpPr txBox="1"/>
          <p:nvPr/>
        </p:nvSpPr>
        <p:spPr>
          <a:xfrm>
            <a:off x="8488983" y="3176951"/>
            <a:ext cx="2432749" cy="2644955"/>
          </a:xfrm>
          <a:prstGeom prst="rect">
            <a:avLst/>
          </a:prstGeom>
        </p:spPr>
        <p:txBody>
          <a:bodyPr lIns="0" tIns="0" rIns="0" bIns="0" rtlCol="0" anchor="t">
            <a:spAutoFit/>
          </a:bodyPr>
          <a:lstStyle/>
          <a:p>
            <a:pPr>
              <a:lnSpc>
                <a:spcPts val="2458"/>
              </a:lnSpc>
            </a:pPr>
            <a:r>
              <a:rPr lang="en-US" sz="1755" b="1" dirty="0">
                <a:solidFill>
                  <a:srgbClr val="FFFFFF"/>
                </a:solidFill>
                <a:latin typeface="Avenir Book"/>
                <a:ea typeface="Canva Sans Bold"/>
                <a:cs typeface="Canva Sans Bold"/>
                <a:sym typeface="Canva Sans Bold"/>
              </a:rPr>
              <a:t>Non-Partisan</a:t>
            </a:r>
          </a:p>
          <a:p>
            <a:pPr>
              <a:lnSpc>
                <a:spcPts val="746"/>
              </a:lnSpc>
            </a:pPr>
            <a:endParaRPr lang="en-US" sz="1755" b="1" dirty="0">
              <a:solidFill>
                <a:srgbClr val="FFFFFF"/>
              </a:solidFill>
              <a:latin typeface="Avenir Book"/>
              <a:ea typeface="Canva Sans Bold"/>
              <a:cs typeface="Canva Sans Bold"/>
              <a:sym typeface="Canva Sans Bold"/>
            </a:endParaRPr>
          </a:p>
          <a:p>
            <a:pPr>
              <a:lnSpc>
                <a:spcPts val="2247"/>
              </a:lnSpc>
            </a:pPr>
            <a:r>
              <a:rPr lang="en-US" sz="1605" dirty="0">
                <a:solidFill>
                  <a:srgbClr val="FFFFFF"/>
                </a:solidFill>
                <a:latin typeface="Avenir Book"/>
                <a:ea typeface="Canva Sans"/>
                <a:cs typeface="Canva Sans"/>
                <a:sym typeface="Canva Sans"/>
              </a:rPr>
              <a:t>Regardless of party, </a:t>
            </a:r>
          </a:p>
          <a:p>
            <a:pPr>
              <a:lnSpc>
                <a:spcPts val="2247"/>
              </a:lnSpc>
            </a:pPr>
            <a:r>
              <a:rPr lang="en-US" sz="1605" dirty="0">
                <a:solidFill>
                  <a:srgbClr val="FFFFFF"/>
                </a:solidFill>
                <a:latin typeface="Avenir Book"/>
                <a:ea typeface="Canva Sans"/>
                <a:cs typeface="Canva Sans"/>
                <a:sym typeface="Canva Sans"/>
              </a:rPr>
              <a:t>the PAC will support candidates who support credit unions.</a:t>
            </a:r>
          </a:p>
          <a:p>
            <a:pPr>
              <a:lnSpc>
                <a:spcPts val="2247"/>
              </a:lnSpc>
            </a:pPr>
            <a:endParaRPr lang="en-US" sz="1605" dirty="0">
              <a:solidFill>
                <a:srgbClr val="FFFFFF"/>
              </a:solidFill>
              <a:latin typeface="Avenir Book"/>
              <a:ea typeface="Canva Sans"/>
              <a:cs typeface="Canva Sans"/>
              <a:sym typeface="Canva Sans"/>
            </a:endParaRPr>
          </a:p>
          <a:p>
            <a:pPr>
              <a:lnSpc>
                <a:spcPts val="1501"/>
              </a:lnSpc>
            </a:pPr>
            <a:r>
              <a:rPr lang="en-US" sz="1610" dirty="0">
                <a:solidFill>
                  <a:srgbClr val="FFFFFF"/>
                </a:solidFill>
                <a:latin typeface="Avenir Book"/>
                <a:ea typeface="Canva Sans"/>
                <a:cs typeface="Canva Sans"/>
                <a:sym typeface="Canva Sans"/>
              </a:rPr>
              <a:t>Do they visit with CUs? </a:t>
            </a:r>
          </a:p>
          <a:p>
            <a:pPr>
              <a:lnSpc>
                <a:spcPts val="1501"/>
              </a:lnSpc>
            </a:pPr>
            <a:r>
              <a:rPr lang="en-US" sz="1610" dirty="0">
                <a:solidFill>
                  <a:srgbClr val="FFFFFF"/>
                </a:solidFill>
                <a:latin typeface="Avenir Book"/>
                <a:ea typeface="Canva Sans"/>
                <a:cs typeface="Canva Sans"/>
                <a:sym typeface="Canva Sans"/>
              </a:rPr>
              <a:t>Are they approachable with issues? </a:t>
            </a:r>
          </a:p>
          <a:p>
            <a:pPr>
              <a:lnSpc>
                <a:spcPts val="2247"/>
              </a:lnSpc>
            </a:pPr>
            <a:endParaRPr lang="en-US" sz="1072" dirty="0">
              <a:solidFill>
                <a:srgbClr val="FFFFFF"/>
              </a:solidFill>
              <a:latin typeface="Avenir Book"/>
              <a:ea typeface="Canva Sans"/>
              <a:cs typeface="Canva Sans"/>
              <a:sym typeface="Canva Sans"/>
            </a:endParaRPr>
          </a:p>
        </p:txBody>
      </p:sp>
      <p:sp>
        <p:nvSpPr>
          <p:cNvPr id="47" name="Freeform 47"/>
          <p:cNvSpPr/>
          <p:nvPr/>
        </p:nvSpPr>
        <p:spPr>
          <a:xfrm>
            <a:off x="195591" y="130265"/>
            <a:ext cx="1126863" cy="1342737"/>
          </a:xfrm>
          <a:custGeom>
            <a:avLst/>
            <a:gdLst/>
            <a:ahLst/>
            <a:cxnLst/>
            <a:rect l="l" t="t" r="r" b="b"/>
            <a:pathLst>
              <a:path w="1690295" h="2014106">
                <a:moveTo>
                  <a:pt x="0" y="0"/>
                </a:moveTo>
                <a:lnTo>
                  <a:pt x="1690295" y="0"/>
                </a:lnTo>
                <a:lnTo>
                  <a:pt x="1690295" y="2014106"/>
                </a:lnTo>
                <a:lnTo>
                  <a:pt x="0" y="2014106"/>
                </a:lnTo>
                <a:lnTo>
                  <a:pt x="0" y="0"/>
                </a:lnTo>
                <a:close/>
              </a:path>
            </a:pathLst>
          </a:custGeom>
          <a:blipFill>
            <a:blip r:embed="rId6"/>
            <a:stretch>
              <a:fillRect/>
            </a:stretch>
          </a:blipFill>
        </p:spPr>
        <p:txBody>
          <a:bodyPr/>
          <a:lstStyle/>
          <a:p>
            <a:endParaRPr lang="en-US" sz="1200"/>
          </a:p>
        </p:txBody>
      </p:sp>
      <p:sp>
        <p:nvSpPr>
          <p:cNvPr id="48" name="TextBox 48"/>
          <p:cNvSpPr txBox="1"/>
          <p:nvPr/>
        </p:nvSpPr>
        <p:spPr>
          <a:xfrm>
            <a:off x="1322453" y="192817"/>
            <a:ext cx="9596702" cy="593368"/>
          </a:xfrm>
          <a:prstGeom prst="rect">
            <a:avLst/>
          </a:prstGeom>
        </p:spPr>
        <p:txBody>
          <a:bodyPr wrap="square"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DEFINING GRASSROOTS ADVOCACY</a:t>
            </a:r>
          </a:p>
        </p:txBody>
      </p:sp>
      <p:sp>
        <p:nvSpPr>
          <p:cNvPr id="49" name="TextBox 49"/>
          <p:cNvSpPr txBox="1"/>
          <p:nvPr/>
        </p:nvSpPr>
        <p:spPr>
          <a:xfrm>
            <a:off x="1272845" y="820684"/>
            <a:ext cx="5366033" cy="346249"/>
          </a:xfrm>
          <a:prstGeom prst="rect">
            <a:avLst/>
          </a:prstGeom>
        </p:spPr>
        <p:txBody>
          <a:bodyPr lIns="0" tIns="0" rIns="0" bIns="0" rtlCol="0" anchor="t">
            <a:spAutoFit/>
          </a:bodyPr>
          <a:lstStyle/>
          <a:p>
            <a:pPr>
              <a:lnSpc>
                <a:spcPts val="2664"/>
              </a:lnSpc>
            </a:pPr>
            <a:r>
              <a:rPr lang="en-US" sz="2379" i="1" spc="-14" dirty="0">
                <a:solidFill>
                  <a:srgbClr val="009899"/>
                </a:solidFill>
                <a:latin typeface="Avenir Book"/>
                <a:ea typeface="Proxima Nova Italics"/>
                <a:cs typeface="Proxima Nova Italics"/>
                <a:sym typeface="Proxima Nova Italics"/>
              </a:rPr>
              <a:t>PAC and Grassroots Advocacy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543" y="187526"/>
            <a:ext cx="1126863" cy="1342737"/>
          </a:xfrm>
          <a:custGeom>
            <a:avLst/>
            <a:gdLst/>
            <a:ahLst/>
            <a:cxnLst/>
            <a:rect l="l" t="t" r="r" b="b"/>
            <a:pathLst>
              <a:path w="1690295" h="2014106">
                <a:moveTo>
                  <a:pt x="0" y="0"/>
                </a:moveTo>
                <a:lnTo>
                  <a:pt x="1690295" y="0"/>
                </a:lnTo>
                <a:lnTo>
                  <a:pt x="1690295" y="2014107"/>
                </a:lnTo>
                <a:lnTo>
                  <a:pt x="0" y="2014107"/>
                </a:lnTo>
                <a:lnTo>
                  <a:pt x="0" y="0"/>
                </a:lnTo>
                <a:close/>
              </a:path>
            </a:pathLst>
          </a:custGeom>
          <a:blipFill>
            <a:blip r:embed="rId2"/>
            <a:stretch>
              <a:fillRect/>
            </a:stretch>
          </a:blipFill>
        </p:spPr>
        <p:txBody>
          <a:bodyPr/>
          <a:lstStyle/>
          <a:p>
            <a:endParaRPr lang="en-US" sz="1200"/>
          </a:p>
        </p:txBody>
      </p:sp>
      <p:grpSp>
        <p:nvGrpSpPr>
          <p:cNvPr id="3" name="Group 3"/>
          <p:cNvGrpSpPr/>
          <p:nvPr/>
        </p:nvGrpSpPr>
        <p:grpSpPr>
          <a:xfrm>
            <a:off x="117764" y="2159069"/>
            <a:ext cx="5640405" cy="1212213"/>
            <a:chOff x="0" y="0"/>
            <a:chExt cx="2042363" cy="438936"/>
          </a:xfrm>
        </p:grpSpPr>
        <p:sp>
          <p:nvSpPr>
            <p:cNvPr id="4" name="Freeform 4"/>
            <p:cNvSpPr/>
            <p:nvPr/>
          </p:nvSpPr>
          <p:spPr>
            <a:xfrm>
              <a:off x="0" y="0"/>
              <a:ext cx="2042363" cy="438936"/>
            </a:xfrm>
            <a:custGeom>
              <a:avLst/>
              <a:gdLst/>
              <a:ahLst/>
              <a:cxnLst/>
              <a:rect l="l" t="t" r="r" b="b"/>
              <a:pathLst>
                <a:path w="2042363" h="438936">
                  <a:moveTo>
                    <a:pt x="0" y="0"/>
                  </a:moveTo>
                  <a:lnTo>
                    <a:pt x="2042363" y="0"/>
                  </a:lnTo>
                  <a:lnTo>
                    <a:pt x="2042363" y="438936"/>
                  </a:lnTo>
                  <a:lnTo>
                    <a:pt x="0" y="438936"/>
                  </a:lnTo>
                  <a:close/>
                </a:path>
              </a:pathLst>
            </a:custGeom>
            <a:solidFill>
              <a:srgbClr val="009899"/>
            </a:solidFill>
          </p:spPr>
          <p:txBody>
            <a:bodyPr/>
            <a:lstStyle/>
            <a:p>
              <a:endParaRPr lang="en-US" sz="1200"/>
            </a:p>
          </p:txBody>
        </p:sp>
        <p:sp>
          <p:nvSpPr>
            <p:cNvPr id="5" name="TextBox 5"/>
            <p:cNvSpPr txBox="1"/>
            <p:nvPr/>
          </p:nvSpPr>
          <p:spPr>
            <a:xfrm>
              <a:off x="0" y="19050"/>
              <a:ext cx="2042363" cy="419886"/>
            </a:xfrm>
            <a:prstGeom prst="rect">
              <a:avLst/>
            </a:prstGeom>
          </p:spPr>
          <p:txBody>
            <a:bodyPr lIns="33867" tIns="33867" rIns="33867" bIns="33867" rtlCol="0" anchor="ctr"/>
            <a:lstStyle/>
            <a:p>
              <a:pPr algn="ctr">
                <a:lnSpc>
                  <a:spcPts val="1247"/>
                </a:lnSpc>
              </a:pPr>
              <a:endParaRPr sz="1200"/>
            </a:p>
          </p:txBody>
        </p:sp>
      </p:grpSp>
      <p:grpSp>
        <p:nvGrpSpPr>
          <p:cNvPr id="6" name="Group 6"/>
          <p:cNvGrpSpPr/>
          <p:nvPr/>
        </p:nvGrpSpPr>
        <p:grpSpPr>
          <a:xfrm>
            <a:off x="312467" y="2368289"/>
            <a:ext cx="721711" cy="72171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p>
          </p:txBody>
        </p:sp>
        <p:sp>
          <p:nvSpPr>
            <p:cNvPr id="8" name="TextBox 8"/>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grpSp>
        <p:nvGrpSpPr>
          <p:cNvPr id="9" name="Group 9"/>
          <p:cNvGrpSpPr/>
          <p:nvPr/>
        </p:nvGrpSpPr>
        <p:grpSpPr>
          <a:xfrm>
            <a:off x="117764" y="3652738"/>
            <a:ext cx="5640405" cy="1212213"/>
            <a:chOff x="0" y="0"/>
            <a:chExt cx="2042363" cy="438936"/>
          </a:xfrm>
        </p:grpSpPr>
        <p:sp>
          <p:nvSpPr>
            <p:cNvPr id="10" name="Freeform 10"/>
            <p:cNvSpPr/>
            <p:nvPr/>
          </p:nvSpPr>
          <p:spPr>
            <a:xfrm>
              <a:off x="0" y="0"/>
              <a:ext cx="2042363" cy="438936"/>
            </a:xfrm>
            <a:custGeom>
              <a:avLst/>
              <a:gdLst/>
              <a:ahLst/>
              <a:cxnLst/>
              <a:rect l="l" t="t" r="r" b="b"/>
              <a:pathLst>
                <a:path w="2042363" h="438936">
                  <a:moveTo>
                    <a:pt x="0" y="0"/>
                  </a:moveTo>
                  <a:lnTo>
                    <a:pt x="2042363" y="0"/>
                  </a:lnTo>
                  <a:lnTo>
                    <a:pt x="2042363" y="438936"/>
                  </a:lnTo>
                  <a:lnTo>
                    <a:pt x="0" y="438936"/>
                  </a:lnTo>
                  <a:close/>
                </a:path>
              </a:pathLst>
            </a:custGeom>
            <a:solidFill>
              <a:srgbClr val="003462"/>
            </a:solidFill>
          </p:spPr>
          <p:txBody>
            <a:bodyPr/>
            <a:lstStyle/>
            <a:p>
              <a:endParaRPr lang="en-US" sz="1200"/>
            </a:p>
          </p:txBody>
        </p:sp>
        <p:sp>
          <p:nvSpPr>
            <p:cNvPr id="11" name="TextBox 11"/>
            <p:cNvSpPr txBox="1"/>
            <p:nvPr/>
          </p:nvSpPr>
          <p:spPr>
            <a:xfrm>
              <a:off x="0" y="19050"/>
              <a:ext cx="2042363" cy="419886"/>
            </a:xfrm>
            <a:prstGeom prst="rect">
              <a:avLst/>
            </a:prstGeom>
          </p:spPr>
          <p:txBody>
            <a:bodyPr lIns="33867" tIns="33867" rIns="33867" bIns="33867" rtlCol="0" anchor="ctr"/>
            <a:lstStyle/>
            <a:p>
              <a:pPr algn="ctr">
                <a:lnSpc>
                  <a:spcPts val="1247"/>
                </a:lnSpc>
              </a:pPr>
              <a:endParaRPr sz="1200"/>
            </a:p>
          </p:txBody>
        </p:sp>
      </p:grpSp>
      <p:grpSp>
        <p:nvGrpSpPr>
          <p:cNvPr id="12" name="Group 12"/>
          <p:cNvGrpSpPr/>
          <p:nvPr/>
        </p:nvGrpSpPr>
        <p:grpSpPr>
          <a:xfrm>
            <a:off x="312467" y="3861958"/>
            <a:ext cx="721711" cy="721711"/>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1F6"/>
            </a:solidFill>
          </p:spPr>
          <p:txBody>
            <a:bodyPr/>
            <a:lstStyle/>
            <a:p>
              <a:endParaRPr lang="en-US" sz="1200"/>
            </a:p>
          </p:txBody>
        </p:sp>
        <p:sp>
          <p:nvSpPr>
            <p:cNvPr id="14" name="TextBox 14"/>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grpSp>
        <p:nvGrpSpPr>
          <p:cNvPr id="15" name="Group 15"/>
          <p:cNvGrpSpPr/>
          <p:nvPr/>
        </p:nvGrpSpPr>
        <p:grpSpPr>
          <a:xfrm>
            <a:off x="117764" y="5149208"/>
            <a:ext cx="5640405" cy="1212213"/>
            <a:chOff x="0" y="0"/>
            <a:chExt cx="2042363" cy="438936"/>
          </a:xfrm>
        </p:grpSpPr>
        <p:sp>
          <p:nvSpPr>
            <p:cNvPr id="16" name="Freeform 16"/>
            <p:cNvSpPr/>
            <p:nvPr/>
          </p:nvSpPr>
          <p:spPr>
            <a:xfrm>
              <a:off x="0" y="0"/>
              <a:ext cx="2042363" cy="438936"/>
            </a:xfrm>
            <a:custGeom>
              <a:avLst/>
              <a:gdLst/>
              <a:ahLst/>
              <a:cxnLst/>
              <a:rect l="l" t="t" r="r" b="b"/>
              <a:pathLst>
                <a:path w="2042363" h="438936">
                  <a:moveTo>
                    <a:pt x="0" y="0"/>
                  </a:moveTo>
                  <a:lnTo>
                    <a:pt x="2042363" y="0"/>
                  </a:lnTo>
                  <a:lnTo>
                    <a:pt x="2042363" y="438936"/>
                  </a:lnTo>
                  <a:lnTo>
                    <a:pt x="0" y="438936"/>
                  </a:lnTo>
                  <a:close/>
                </a:path>
              </a:pathLst>
            </a:custGeom>
            <a:solidFill>
              <a:srgbClr val="0099D0"/>
            </a:solidFill>
          </p:spPr>
          <p:txBody>
            <a:bodyPr/>
            <a:lstStyle/>
            <a:p>
              <a:endParaRPr lang="en-US" sz="1200"/>
            </a:p>
          </p:txBody>
        </p:sp>
        <p:sp>
          <p:nvSpPr>
            <p:cNvPr id="17" name="TextBox 17"/>
            <p:cNvSpPr txBox="1"/>
            <p:nvPr/>
          </p:nvSpPr>
          <p:spPr>
            <a:xfrm>
              <a:off x="0" y="19050"/>
              <a:ext cx="2042363" cy="419886"/>
            </a:xfrm>
            <a:prstGeom prst="rect">
              <a:avLst/>
            </a:prstGeom>
          </p:spPr>
          <p:txBody>
            <a:bodyPr lIns="33867" tIns="33867" rIns="33867" bIns="33867" rtlCol="0" anchor="ctr"/>
            <a:lstStyle/>
            <a:p>
              <a:pPr algn="ctr">
                <a:lnSpc>
                  <a:spcPts val="1247"/>
                </a:lnSpc>
              </a:pPr>
              <a:endParaRPr sz="1200"/>
            </a:p>
          </p:txBody>
        </p:sp>
      </p:grpSp>
      <p:grpSp>
        <p:nvGrpSpPr>
          <p:cNvPr id="18" name="Group 18"/>
          <p:cNvGrpSpPr/>
          <p:nvPr/>
        </p:nvGrpSpPr>
        <p:grpSpPr>
          <a:xfrm>
            <a:off x="312467" y="5358428"/>
            <a:ext cx="721711" cy="721711"/>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p>
          </p:txBody>
        </p:sp>
        <p:sp>
          <p:nvSpPr>
            <p:cNvPr id="20" name="TextBox 20"/>
            <p:cNvSpPr txBox="1"/>
            <p:nvPr/>
          </p:nvSpPr>
          <p:spPr>
            <a:xfrm>
              <a:off x="76200" y="95250"/>
              <a:ext cx="660400" cy="641350"/>
            </a:xfrm>
            <a:prstGeom prst="rect">
              <a:avLst/>
            </a:prstGeom>
          </p:spPr>
          <p:txBody>
            <a:bodyPr lIns="31732" tIns="31732" rIns="31732" bIns="31732" rtlCol="0" anchor="ctr"/>
            <a:lstStyle/>
            <a:p>
              <a:pPr algn="ctr">
                <a:lnSpc>
                  <a:spcPts val="1247"/>
                </a:lnSpc>
              </a:pPr>
              <a:endParaRPr sz="1200"/>
            </a:p>
          </p:txBody>
        </p:sp>
      </p:grpSp>
      <p:sp>
        <p:nvSpPr>
          <p:cNvPr id="21" name="Freeform 21"/>
          <p:cNvSpPr/>
          <p:nvPr/>
        </p:nvSpPr>
        <p:spPr>
          <a:xfrm>
            <a:off x="7430313" y="3840208"/>
            <a:ext cx="1425572" cy="559048"/>
          </a:xfrm>
          <a:custGeom>
            <a:avLst/>
            <a:gdLst/>
            <a:ahLst/>
            <a:cxnLst/>
            <a:rect l="l" t="t" r="r" b="b"/>
            <a:pathLst>
              <a:path w="2138358" h="838572">
                <a:moveTo>
                  <a:pt x="0" y="0"/>
                </a:moveTo>
                <a:lnTo>
                  <a:pt x="2138358" y="0"/>
                </a:lnTo>
                <a:lnTo>
                  <a:pt x="2138358" y="838572"/>
                </a:lnTo>
                <a:lnTo>
                  <a:pt x="0" y="838572"/>
                </a:lnTo>
                <a:lnTo>
                  <a:pt x="0" y="0"/>
                </a:lnTo>
                <a:close/>
              </a:path>
            </a:pathLst>
          </a:custGeom>
          <a:blipFill>
            <a:blip r:embed="rId3"/>
            <a:stretch>
              <a:fillRect/>
            </a:stretch>
          </a:blipFill>
        </p:spPr>
        <p:txBody>
          <a:bodyPr/>
          <a:lstStyle/>
          <a:p>
            <a:endParaRPr lang="en-US" sz="1200"/>
          </a:p>
        </p:txBody>
      </p:sp>
      <p:sp>
        <p:nvSpPr>
          <p:cNvPr id="22" name="Freeform 22"/>
          <p:cNvSpPr/>
          <p:nvPr/>
        </p:nvSpPr>
        <p:spPr>
          <a:xfrm>
            <a:off x="10330935" y="3835234"/>
            <a:ext cx="1448829" cy="569352"/>
          </a:xfrm>
          <a:custGeom>
            <a:avLst/>
            <a:gdLst/>
            <a:ahLst/>
            <a:cxnLst/>
            <a:rect l="l" t="t" r="r" b="b"/>
            <a:pathLst>
              <a:path w="2173244" h="854028">
                <a:moveTo>
                  <a:pt x="0" y="0"/>
                </a:moveTo>
                <a:lnTo>
                  <a:pt x="2173244" y="0"/>
                </a:lnTo>
                <a:lnTo>
                  <a:pt x="2173244" y="854028"/>
                </a:lnTo>
                <a:lnTo>
                  <a:pt x="0" y="854028"/>
                </a:lnTo>
                <a:lnTo>
                  <a:pt x="0" y="0"/>
                </a:lnTo>
                <a:close/>
              </a:path>
            </a:pathLst>
          </a:custGeom>
          <a:blipFill>
            <a:blip r:embed="rId4"/>
            <a:stretch>
              <a:fillRect/>
            </a:stretch>
          </a:blipFill>
        </p:spPr>
        <p:txBody>
          <a:bodyPr/>
          <a:lstStyle/>
          <a:p>
            <a:endParaRPr lang="en-US" sz="1200"/>
          </a:p>
        </p:txBody>
      </p:sp>
      <p:sp>
        <p:nvSpPr>
          <p:cNvPr id="23" name="Freeform 23"/>
          <p:cNvSpPr/>
          <p:nvPr/>
        </p:nvSpPr>
        <p:spPr>
          <a:xfrm>
            <a:off x="8855885" y="3844758"/>
            <a:ext cx="1475050" cy="579656"/>
          </a:xfrm>
          <a:custGeom>
            <a:avLst/>
            <a:gdLst/>
            <a:ahLst/>
            <a:cxnLst/>
            <a:rect l="l" t="t" r="r" b="b"/>
            <a:pathLst>
              <a:path w="2212575" h="869484">
                <a:moveTo>
                  <a:pt x="0" y="0"/>
                </a:moveTo>
                <a:lnTo>
                  <a:pt x="2212575" y="0"/>
                </a:lnTo>
                <a:lnTo>
                  <a:pt x="2212575" y="869484"/>
                </a:lnTo>
                <a:lnTo>
                  <a:pt x="0" y="869484"/>
                </a:lnTo>
                <a:lnTo>
                  <a:pt x="0" y="0"/>
                </a:lnTo>
                <a:close/>
              </a:path>
            </a:pathLst>
          </a:custGeom>
          <a:blipFill>
            <a:blip r:embed="rId5"/>
            <a:stretch>
              <a:fillRect/>
            </a:stretch>
          </a:blipFill>
        </p:spPr>
        <p:txBody>
          <a:bodyPr/>
          <a:lstStyle/>
          <a:p>
            <a:endParaRPr lang="en-US" sz="1200"/>
          </a:p>
        </p:txBody>
      </p:sp>
      <p:sp>
        <p:nvSpPr>
          <p:cNvPr id="24" name="Freeform 24"/>
          <p:cNvSpPr/>
          <p:nvPr/>
        </p:nvSpPr>
        <p:spPr>
          <a:xfrm>
            <a:off x="5949430" y="3864596"/>
            <a:ext cx="1418598" cy="556313"/>
          </a:xfrm>
          <a:custGeom>
            <a:avLst/>
            <a:gdLst/>
            <a:ahLst/>
            <a:cxnLst/>
            <a:rect l="l" t="t" r="r" b="b"/>
            <a:pathLst>
              <a:path w="2127897" h="834469">
                <a:moveTo>
                  <a:pt x="0" y="0"/>
                </a:moveTo>
                <a:lnTo>
                  <a:pt x="2127897" y="0"/>
                </a:lnTo>
                <a:lnTo>
                  <a:pt x="2127897" y="834470"/>
                </a:lnTo>
                <a:lnTo>
                  <a:pt x="0" y="834470"/>
                </a:lnTo>
                <a:lnTo>
                  <a:pt x="0" y="0"/>
                </a:lnTo>
                <a:close/>
              </a:path>
            </a:pathLst>
          </a:custGeom>
          <a:blipFill>
            <a:blip r:embed="rId6"/>
            <a:stretch>
              <a:fillRect/>
            </a:stretch>
          </a:blipFill>
        </p:spPr>
        <p:txBody>
          <a:bodyPr/>
          <a:lstStyle/>
          <a:p>
            <a:endParaRPr lang="en-US" sz="1200"/>
          </a:p>
        </p:txBody>
      </p:sp>
      <p:sp>
        <p:nvSpPr>
          <p:cNvPr id="25" name="TextBox 25"/>
          <p:cNvSpPr txBox="1"/>
          <p:nvPr/>
        </p:nvSpPr>
        <p:spPr>
          <a:xfrm>
            <a:off x="1206063" y="2480398"/>
            <a:ext cx="4405844" cy="479618"/>
          </a:xfrm>
          <a:prstGeom prst="rect">
            <a:avLst/>
          </a:prstGeom>
        </p:spPr>
        <p:txBody>
          <a:bodyPr lIns="0" tIns="0" rIns="0" bIns="0" rtlCol="0" anchor="t">
            <a:spAutoFit/>
          </a:bodyPr>
          <a:lstStyle/>
          <a:p>
            <a:pPr>
              <a:lnSpc>
                <a:spcPts val="3717"/>
              </a:lnSpc>
            </a:pPr>
            <a:r>
              <a:rPr lang="en-US" sz="3758" b="1" dirty="0">
                <a:solidFill>
                  <a:srgbClr val="FFFFFF"/>
                </a:solidFill>
                <a:latin typeface="Avenir Book"/>
                <a:ea typeface="Futura Bold"/>
                <a:cs typeface="Futura Bold"/>
                <a:sym typeface="Futura Bold"/>
              </a:rPr>
              <a:t>The Advocacy Fund</a:t>
            </a:r>
          </a:p>
        </p:txBody>
      </p:sp>
      <p:sp>
        <p:nvSpPr>
          <p:cNvPr id="26" name="Freeform 26"/>
          <p:cNvSpPr/>
          <p:nvPr/>
        </p:nvSpPr>
        <p:spPr>
          <a:xfrm>
            <a:off x="7123303" y="2114635"/>
            <a:ext cx="3833739" cy="1314365"/>
          </a:xfrm>
          <a:custGeom>
            <a:avLst/>
            <a:gdLst/>
            <a:ahLst/>
            <a:cxnLst/>
            <a:rect l="l" t="t" r="r" b="b"/>
            <a:pathLst>
              <a:path w="5750608" h="1971548">
                <a:moveTo>
                  <a:pt x="0" y="0"/>
                </a:moveTo>
                <a:lnTo>
                  <a:pt x="5750608" y="0"/>
                </a:lnTo>
                <a:lnTo>
                  <a:pt x="5750608" y="1971548"/>
                </a:lnTo>
                <a:lnTo>
                  <a:pt x="0" y="1971548"/>
                </a:lnTo>
                <a:lnTo>
                  <a:pt x="0" y="0"/>
                </a:lnTo>
                <a:close/>
              </a:path>
            </a:pathLst>
          </a:custGeom>
          <a:blipFill>
            <a:blip r:embed="rId7"/>
            <a:stretch>
              <a:fillRect t="-91704" b="-99975"/>
            </a:stretch>
          </a:blipFill>
        </p:spPr>
        <p:txBody>
          <a:bodyPr/>
          <a:lstStyle/>
          <a:p>
            <a:endParaRPr lang="en-US" sz="1200"/>
          </a:p>
        </p:txBody>
      </p:sp>
      <p:sp>
        <p:nvSpPr>
          <p:cNvPr id="27" name="Freeform 27"/>
          <p:cNvSpPr/>
          <p:nvPr/>
        </p:nvSpPr>
        <p:spPr>
          <a:xfrm>
            <a:off x="7212171" y="5081525"/>
            <a:ext cx="3009516" cy="1079790"/>
          </a:xfrm>
          <a:custGeom>
            <a:avLst/>
            <a:gdLst/>
            <a:ahLst/>
            <a:cxnLst/>
            <a:rect l="l" t="t" r="r" b="b"/>
            <a:pathLst>
              <a:path w="5309041" h="2017436">
                <a:moveTo>
                  <a:pt x="0" y="0"/>
                </a:moveTo>
                <a:lnTo>
                  <a:pt x="5309041" y="0"/>
                </a:lnTo>
                <a:lnTo>
                  <a:pt x="5309041" y="2017435"/>
                </a:lnTo>
                <a:lnTo>
                  <a:pt x="0" y="2017435"/>
                </a:lnTo>
                <a:lnTo>
                  <a:pt x="0" y="0"/>
                </a:lnTo>
                <a:close/>
              </a:path>
            </a:pathLst>
          </a:custGeom>
          <a:blipFill>
            <a:blip r:embed="rId8"/>
            <a:stretch>
              <a:fillRect/>
            </a:stretch>
          </a:blipFill>
        </p:spPr>
        <p:txBody>
          <a:bodyPr/>
          <a:lstStyle/>
          <a:p>
            <a:endParaRPr lang="en-US" sz="1200"/>
          </a:p>
        </p:txBody>
      </p:sp>
      <p:sp>
        <p:nvSpPr>
          <p:cNvPr id="28" name="TextBox 28"/>
          <p:cNvSpPr txBox="1"/>
          <p:nvPr/>
        </p:nvSpPr>
        <p:spPr>
          <a:xfrm>
            <a:off x="256413" y="2347048"/>
            <a:ext cx="833819" cy="562142"/>
          </a:xfrm>
          <a:prstGeom prst="rect">
            <a:avLst/>
          </a:prstGeom>
        </p:spPr>
        <p:txBody>
          <a:bodyPr lIns="0" tIns="0" rIns="0" bIns="0" rtlCol="0" anchor="t">
            <a:spAutoFit/>
          </a:bodyPr>
          <a:lstStyle/>
          <a:p>
            <a:pPr algn="ctr">
              <a:lnSpc>
                <a:spcPts val="4816"/>
              </a:lnSpc>
            </a:pPr>
            <a:r>
              <a:rPr lang="en-US" sz="3440" b="1">
                <a:solidFill>
                  <a:srgbClr val="FFFFFF"/>
                </a:solidFill>
                <a:latin typeface="Futura Bold"/>
                <a:ea typeface="Futura Bold"/>
                <a:cs typeface="Futura Bold"/>
                <a:sym typeface="Futura Bold"/>
              </a:rPr>
              <a:t>1</a:t>
            </a:r>
          </a:p>
        </p:txBody>
      </p:sp>
      <p:sp>
        <p:nvSpPr>
          <p:cNvPr id="29" name="TextBox 29"/>
          <p:cNvSpPr txBox="1"/>
          <p:nvPr/>
        </p:nvSpPr>
        <p:spPr>
          <a:xfrm>
            <a:off x="1206063" y="3974066"/>
            <a:ext cx="4405844" cy="479618"/>
          </a:xfrm>
          <a:prstGeom prst="rect">
            <a:avLst/>
          </a:prstGeom>
        </p:spPr>
        <p:txBody>
          <a:bodyPr lIns="0" tIns="0" rIns="0" bIns="0" rtlCol="0" anchor="t">
            <a:spAutoFit/>
          </a:bodyPr>
          <a:lstStyle/>
          <a:p>
            <a:pPr>
              <a:lnSpc>
                <a:spcPts val="3717"/>
              </a:lnSpc>
            </a:pPr>
            <a:r>
              <a:rPr lang="en-US" sz="3758" b="1">
                <a:solidFill>
                  <a:srgbClr val="FFFFFF"/>
                </a:solidFill>
                <a:latin typeface="Avenir Book"/>
                <a:ea typeface="Futura Bold"/>
                <a:cs typeface="Futura Bold"/>
                <a:sym typeface="Futura Bold"/>
              </a:rPr>
              <a:t>State CUPACs</a:t>
            </a:r>
          </a:p>
        </p:txBody>
      </p:sp>
      <p:sp>
        <p:nvSpPr>
          <p:cNvPr id="30" name="TextBox 30"/>
          <p:cNvSpPr txBox="1"/>
          <p:nvPr/>
        </p:nvSpPr>
        <p:spPr>
          <a:xfrm>
            <a:off x="256413" y="3840716"/>
            <a:ext cx="833819" cy="562142"/>
          </a:xfrm>
          <a:prstGeom prst="rect">
            <a:avLst/>
          </a:prstGeom>
        </p:spPr>
        <p:txBody>
          <a:bodyPr lIns="0" tIns="0" rIns="0" bIns="0" rtlCol="0" anchor="t">
            <a:spAutoFit/>
          </a:bodyPr>
          <a:lstStyle/>
          <a:p>
            <a:pPr algn="ctr">
              <a:lnSpc>
                <a:spcPts val="4816"/>
              </a:lnSpc>
            </a:pPr>
            <a:r>
              <a:rPr lang="en-US" sz="3440" b="1">
                <a:solidFill>
                  <a:srgbClr val="003462"/>
                </a:solidFill>
                <a:latin typeface="Futura Bold"/>
                <a:ea typeface="Futura Bold"/>
                <a:cs typeface="Futura Bold"/>
                <a:sym typeface="Futura Bold"/>
              </a:rPr>
              <a:t>2</a:t>
            </a:r>
          </a:p>
        </p:txBody>
      </p:sp>
      <p:sp>
        <p:nvSpPr>
          <p:cNvPr id="31" name="TextBox 31"/>
          <p:cNvSpPr txBox="1"/>
          <p:nvPr/>
        </p:nvSpPr>
        <p:spPr>
          <a:xfrm>
            <a:off x="1206064" y="5470536"/>
            <a:ext cx="5317421" cy="479618"/>
          </a:xfrm>
          <a:prstGeom prst="rect">
            <a:avLst/>
          </a:prstGeom>
        </p:spPr>
        <p:txBody>
          <a:bodyPr lIns="0" tIns="0" rIns="0" bIns="0" rtlCol="0" anchor="t">
            <a:spAutoFit/>
          </a:bodyPr>
          <a:lstStyle/>
          <a:p>
            <a:pPr>
              <a:lnSpc>
                <a:spcPts val="3717"/>
              </a:lnSpc>
            </a:pPr>
            <a:r>
              <a:rPr lang="en-US" sz="3758" b="1">
                <a:solidFill>
                  <a:srgbClr val="FFFFFF"/>
                </a:solidFill>
                <a:latin typeface="Avenir Book"/>
                <a:ea typeface="Futura Bold"/>
                <a:cs typeface="Futura Bold"/>
                <a:sym typeface="Futura Bold"/>
              </a:rPr>
              <a:t>The FedPAC</a:t>
            </a:r>
          </a:p>
        </p:txBody>
      </p:sp>
      <p:sp>
        <p:nvSpPr>
          <p:cNvPr id="32" name="TextBox 32"/>
          <p:cNvSpPr txBox="1"/>
          <p:nvPr/>
        </p:nvSpPr>
        <p:spPr>
          <a:xfrm>
            <a:off x="256413" y="5337186"/>
            <a:ext cx="833819" cy="562142"/>
          </a:xfrm>
          <a:prstGeom prst="rect">
            <a:avLst/>
          </a:prstGeom>
        </p:spPr>
        <p:txBody>
          <a:bodyPr lIns="0" tIns="0" rIns="0" bIns="0" rtlCol="0" anchor="t">
            <a:spAutoFit/>
          </a:bodyPr>
          <a:lstStyle/>
          <a:p>
            <a:pPr algn="ctr">
              <a:lnSpc>
                <a:spcPts val="4816"/>
              </a:lnSpc>
            </a:pPr>
            <a:r>
              <a:rPr lang="en-US" sz="3440" b="1">
                <a:solidFill>
                  <a:srgbClr val="FFFFFF"/>
                </a:solidFill>
                <a:latin typeface="Futura Bold"/>
                <a:ea typeface="Futura Bold"/>
                <a:cs typeface="Futura Bold"/>
                <a:sym typeface="Futura Bold"/>
              </a:rPr>
              <a:t>3</a:t>
            </a:r>
          </a:p>
        </p:txBody>
      </p:sp>
      <p:sp>
        <p:nvSpPr>
          <p:cNvPr id="33" name="AutoShape 33"/>
          <p:cNvSpPr/>
          <p:nvPr/>
        </p:nvSpPr>
        <p:spPr>
          <a:xfrm>
            <a:off x="5872468" y="2703744"/>
            <a:ext cx="1136535" cy="0"/>
          </a:xfrm>
          <a:prstGeom prst="line">
            <a:avLst/>
          </a:prstGeom>
          <a:ln w="76200" cap="flat">
            <a:solidFill>
              <a:srgbClr val="018088"/>
            </a:solidFill>
            <a:prstDash val="solid"/>
            <a:headEnd type="none" w="sm" len="sm"/>
            <a:tailEnd type="arrow" w="med" len="sm"/>
          </a:ln>
        </p:spPr>
        <p:txBody>
          <a:bodyPr/>
          <a:lstStyle/>
          <a:p>
            <a:endParaRPr lang="en-US" sz="1200"/>
          </a:p>
        </p:txBody>
      </p:sp>
      <p:sp>
        <p:nvSpPr>
          <p:cNvPr id="34" name="AutoShape 34"/>
          <p:cNvSpPr/>
          <p:nvPr/>
        </p:nvSpPr>
        <p:spPr>
          <a:xfrm>
            <a:off x="5847068" y="5693883"/>
            <a:ext cx="1136535" cy="0"/>
          </a:xfrm>
          <a:prstGeom prst="line">
            <a:avLst/>
          </a:prstGeom>
          <a:ln w="76200" cap="flat">
            <a:solidFill>
              <a:srgbClr val="0099D0"/>
            </a:solidFill>
            <a:prstDash val="solid"/>
            <a:headEnd type="none" w="sm" len="sm"/>
            <a:tailEnd type="arrow" w="med" len="sm"/>
          </a:ln>
        </p:spPr>
        <p:txBody>
          <a:bodyPr/>
          <a:lstStyle/>
          <a:p>
            <a:endParaRPr lang="en-US" sz="1200"/>
          </a:p>
        </p:txBody>
      </p:sp>
      <p:sp>
        <p:nvSpPr>
          <p:cNvPr id="35" name="TextBox 35"/>
          <p:cNvSpPr txBox="1"/>
          <p:nvPr/>
        </p:nvSpPr>
        <p:spPr>
          <a:xfrm>
            <a:off x="1388406" y="893955"/>
            <a:ext cx="8446529" cy="384721"/>
          </a:xfrm>
          <a:prstGeom prst="rect">
            <a:avLst/>
          </a:prstGeom>
        </p:spPr>
        <p:txBody>
          <a:bodyPr lIns="0" tIns="0" rIns="0" bIns="0" rtlCol="0" anchor="t">
            <a:spAutoFit/>
          </a:bodyPr>
          <a:lstStyle/>
          <a:p>
            <a:pPr>
              <a:lnSpc>
                <a:spcPts val="2963"/>
              </a:lnSpc>
            </a:pPr>
            <a:r>
              <a:rPr lang="en-US" sz="2645" i="1" spc="-15" dirty="0">
                <a:solidFill>
                  <a:srgbClr val="009899"/>
                </a:solidFill>
                <a:latin typeface="Avenir Book"/>
                <a:ea typeface="Proxima Nova Italics"/>
                <a:cs typeface="Proxima Nova Italics"/>
                <a:sym typeface="Proxima Nova Italics"/>
              </a:rPr>
              <a:t>Three Ways to Support Advocacy with Giving</a:t>
            </a:r>
          </a:p>
        </p:txBody>
      </p:sp>
      <p:sp>
        <p:nvSpPr>
          <p:cNvPr id="36" name="TextBox 36"/>
          <p:cNvSpPr txBox="1"/>
          <p:nvPr/>
        </p:nvSpPr>
        <p:spPr>
          <a:xfrm>
            <a:off x="1401105" y="256429"/>
            <a:ext cx="10105095" cy="593368"/>
          </a:xfrm>
          <a:prstGeom prst="rect">
            <a:avLst/>
          </a:prstGeom>
        </p:spPr>
        <p:txBody>
          <a:bodyPr wrap="square"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PAC AND ADVOCACY FUND OVERVIEW</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2"/>
            <a:stretch>
              <a:fillRect/>
            </a:stretch>
          </a:blipFill>
        </p:spPr>
        <p:txBody>
          <a:bodyPr/>
          <a:lstStyle/>
          <a:p>
            <a:endParaRPr lang="en-US" sz="1200"/>
          </a:p>
        </p:txBody>
      </p:sp>
      <p:sp>
        <p:nvSpPr>
          <p:cNvPr id="3" name="TextBox 3"/>
          <p:cNvSpPr txBox="1"/>
          <p:nvPr/>
        </p:nvSpPr>
        <p:spPr>
          <a:xfrm>
            <a:off x="1272845" y="956660"/>
            <a:ext cx="4903067"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ok"/>
                <a:ea typeface="Proxima Nova Italics"/>
                <a:cs typeface="Proxima Nova Italics"/>
                <a:sym typeface="Proxima Nova Italics"/>
              </a:rPr>
              <a:t>PAC and Grassroots Advocacy </a:t>
            </a:r>
          </a:p>
        </p:txBody>
      </p:sp>
      <p:sp>
        <p:nvSpPr>
          <p:cNvPr id="4" name="TextBox 4"/>
          <p:cNvSpPr txBox="1"/>
          <p:nvPr/>
        </p:nvSpPr>
        <p:spPr>
          <a:xfrm>
            <a:off x="1224491" y="346467"/>
            <a:ext cx="9966552" cy="593368"/>
          </a:xfrm>
          <a:prstGeom prst="rect">
            <a:avLst/>
          </a:prstGeom>
        </p:spPr>
        <p:txBody>
          <a:bodyPr wrap="square"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POLITICAL FUNDRAISING OVERVIEW</a:t>
            </a:r>
          </a:p>
        </p:txBody>
      </p:sp>
      <p:sp>
        <p:nvSpPr>
          <p:cNvPr id="5" name="TextBox 5"/>
          <p:cNvSpPr txBox="1"/>
          <p:nvPr/>
        </p:nvSpPr>
        <p:spPr>
          <a:xfrm>
            <a:off x="854022" y="1677451"/>
            <a:ext cx="10578104" cy="243656"/>
          </a:xfrm>
          <a:prstGeom prst="rect">
            <a:avLst/>
          </a:prstGeom>
        </p:spPr>
        <p:txBody>
          <a:bodyPr lIns="0" tIns="0" rIns="0" bIns="0" rtlCol="0" anchor="t">
            <a:spAutoFit/>
          </a:bodyPr>
          <a:lstStyle/>
          <a:p>
            <a:pPr>
              <a:lnSpc>
                <a:spcPts val="1945"/>
              </a:lnSpc>
            </a:pPr>
            <a:r>
              <a:rPr lang="en-US" sz="1737" i="1" dirty="0">
                <a:solidFill>
                  <a:srgbClr val="003462"/>
                </a:solidFill>
                <a:latin typeface="Avenir Book"/>
                <a:ea typeface="Proxima Nova Italics"/>
                <a:cs typeface="Proxima Nova Italics"/>
                <a:sym typeface="Proxima Nova Italics"/>
              </a:rPr>
              <a:t>The League’s political fundraising structure is designed to maximize impact, flexibility, and accountability.</a:t>
            </a:r>
          </a:p>
        </p:txBody>
      </p:sp>
      <p:grpSp>
        <p:nvGrpSpPr>
          <p:cNvPr id="6" name="Group 6"/>
          <p:cNvGrpSpPr/>
          <p:nvPr/>
        </p:nvGrpSpPr>
        <p:grpSpPr>
          <a:xfrm>
            <a:off x="0" y="2706080"/>
            <a:ext cx="3847959" cy="2079802"/>
            <a:chOff x="0" y="0"/>
            <a:chExt cx="2195955" cy="1099780"/>
          </a:xfrm>
        </p:grpSpPr>
        <p:sp>
          <p:nvSpPr>
            <p:cNvPr id="7" name="Freeform 7"/>
            <p:cNvSpPr/>
            <p:nvPr/>
          </p:nvSpPr>
          <p:spPr>
            <a:xfrm>
              <a:off x="0" y="0"/>
              <a:ext cx="2195955" cy="1099780"/>
            </a:xfrm>
            <a:custGeom>
              <a:avLst/>
              <a:gdLst/>
              <a:ahLst/>
              <a:cxnLst/>
              <a:rect l="l" t="t" r="r" b="b"/>
              <a:pathLst>
                <a:path w="2195955" h="1099780">
                  <a:moveTo>
                    <a:pt x="0" y="0"/>
                  </a:moveTo>
                  <a:lnTo>
                    <a:pt x="2195955" y="0"/>
                  </a:lnTo>
                  <a:lnTo>
                    <a:pt x="2195955" y="1099780"/>
                  </a:lnTo>
                  <a:lnTo>
                    <a:pt x="0" y="1099780"/>
                  </a:lnTo>
                  <a:close/>
                </a:path>
              </a:pathLst>
            </a:custGeom>
            <a:solidFill>
              <a:srgbClr val="009899"/>
            </a:solidFill>
          </p:spPr>
          <p:txBody>
            <a:bodyPr/>
            <a:lstStyle/>
            <a:p>
              <a:endParaRPr lang="en-US" sz="1200"/>
            </a:p>
          </p:txBody>
        </p:sp>
        <p:sp>
          <p:nvSpPr>
            <p:cNvPr id="8" name="TextBox 8"/>
            <p:cNvSpPr txBox="1"/>
            <p:nvPr/>
          </p:nvSpPr>
          <p:spPr>
            <a:xfrm>
              <a:off x="0" y="9525"/>
              <a:ext cx="2195955" cy="1090255"/>
            </a:xfrm>
            <a:prstGeom prst="rect">
              <a:avLst/>
            </a:prstGeom>
          </p:spPr>
          <p:txBody>
            <a:bodyPr lIns="33488" tIns="33488" rIns="33488" bIns="33488" rtlCol="0" anchor="ctr"/>
            <a:lstStyle/>
            <a:p>
              <a:pPr algn="ctr">
                <a:lnSpc>
                  <a:spcPts val="1212"/>
                </a:lnSpc>
              </a:pPr>
              <a:endParaRPr sz="1200"/>
            </a:p>
          </p:txBody>
        </p:sp>
      </p:grpSp>
      <p:sp>
        <p:nvSpPr>
          <p:cNvPr id="9" name="TextBox 9"/>
          <p:cNvSpPr txBox="1"/>
          <p:nvPr/>
        </p:nvSpPr>
        <p:spPr>
          <a:xfrm>
            <a:off x="41763" y="3715646"/>
            <a:ext cx="3682615" cy="820738"/>
          </a:xfrm>
          <a:prstGeom prst="rect">
            <a:avLst/>
          </a:prstGeom>
        </p:spPr>
        <p:txBody>
          <a:bodyPr lIns="0" tIns="0" rIns="0" bIns="0" rtlCol="0" anchor="t">
            <a:spAutoFit/>
          </a:bodyPr>
          <a:lstStyle/>
          <a:p>
            <a:pPr algn="ctr">
              <a:lnSpc>
                <a:spcPts val="3184"/>
              </a:lnSpc>
            </a:pPr>
            <a:r>
              <a:rPr lang="en-US" sz="3219" b="1">
                <a:solidFill>
                  <a:srgbClr val="FFFFFF"/>
                </a:solidFill>
                <a:latin typeface="Futura Bold"/>
                <a:ea typeface="Futura Bold"/>
                <a:cs typeface="Futura Bold"/>
                <a:sym typeface="Futura Bold"/>
              </a:rPr>
              <a:t>The Advocacy Fund</a:t>
            </a:r>
          </a:p>
        </p:txBody>
      </p:sp>
      <p:grpSp>
        <p:nvGrpSpPr>
          <p:cNvPr id="10" name="Group 10"/>
          <p:cNvGrpSpPr/>
          <p:nvPr/>
        </p:nvGrpSpPr>
        <p:grpSpPr>
          <a:xfrm>
            <a:off x="1470465" y="2793079"/>
            <a:ext cx="602199" cy="602199"/>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latin typeface="Avenir Book"/>
              </a:endParaRPr>
            </a:p>
          </p:txBody>
        </p:sp>
        <p:sp>
          <p:nvSpPr>
            <p:cNvPr id="12" name="TextBox 12"/>
            <p:cNvSpPr txBox="1"/>
            <p:nvPr/>
          </p:nvSpPr>
          <p:spPr>
            <a:xfrm>
              <a:off x="76200" y="85725"/>
              <a:ext cx="660400" cy="650875"/>
            </a:xfrm>
            <a:prstGeom prst="rect">
              <a:avLst/>
            </a:prstGeom>
          </p:spPr>
          <p:txBody>
            <a:bodyPr lIns="32779" tIns="32779" rIns="32779" bIns="32779" rtlCol="0" anchor="ctr"/>
            <a:lstStyle/>
            <a:p>
              <a:pPr algn="ctr">
                <a:lnSpc>
                  <a:spcPts val="1212"/>
                </a:lnSpc>
              </a:pPr>
              <a:endParaRPr sz="1200">
                <a:latin typeface="Avenir Book"/>
              </a:endParaRPr>
            </a:p>
          </p:txBody>
        </p:sp>
      </p:grpSp>
      <p:sp>
        <p:nvSpPr>
          <p:cNvPr id="13" name="TextBox 13"/>
          <p:cNvSpPr txBox="1"/>
          <p:nvPr/>
        </p:nvSpPr>
        <p:spPr>
          <a:xfrm>
            <a:off x="1423694" y="2772323"/>
            <a:ext cx="695742" cy="479170"/>
          </a:xfrm>
          <a:prstGeom prst="rect">
            <a:avLst/>
          </a:prstGeom>
        </p:spPr>
        <p:txBody>
          <a:bodyPr lIns="0" tIns="0" rIns="0" bIns="0" rtlCol="0" anchor="t">
            <a:spAutoFit/>
          </a:bodyPr>
          <a:lstStyle/>
          <a:p>
            <a:pPr algn="ctr">
              <a:lnSpc>
                <a:spcPts val="4018"/>
              </a:lnSpc>
            </a:pPr>
            <a:r>
              <a:rPr lang="en-US" sz="2870" b="1">
                <a:solidFill>
                  <a:srgbClr val="FFFFFF"/>
                </a:solidFill>
                <a:latin typeface="Avenir Book"/>
                <a:ea typeface="Futura Bold"/>
                <a:cs typeface="Futura Bold"/>
                <a:sym typeface="Futura Bold"/>
              </a:rPr>
              <a:t>1</a:t>
            </a:r>
          </a:p>
        </p:txBody>
      </p:sp>
      <p:grpSp>
        <p:nvGrpSpPr>
          <p:cNvPr id="14" name="Group 14"/>
          <p:cNvGrpSpPr/>
          <p:nvPr/>
        </p:nvGrpSpPr>
        <p:grpSpPr>
          <a:xfrm>
            <a:off x="0" y="4931861"/>
            <a:ext cx="3847959" cy="1308943"/>
            <a:chOff x="0" y="0"/>
            <a:chExt cx="2195955" cy="692157"/>
          </a:xfrm>
        </p:grpSpPr>
        <p:sp>
          <p:nvSpPr>
            <p:cNvPr id="15" name="Freeform 15"/>
            <p:cNvSpPr/>
            <p:nvPr/>
          </p:nvSpPr>
          <p:spPr>
            <a:xfrm>
              <a:off x="0" y="0"/>
              <a:ext cx="2195955" cy="692157"/>
            </a:xfrm>
            <a:custGeom>
              <a:avLst/>
              <a:gdLst/>
              <a:ahLst/>
              <a:cxnLst/>
              <a:rect l="l" t="t" r="r" b="b"/>
              <a:pathLst>
                <a:path w="2195955" h="692157">
                  <a:moveTo>
                    <a:pt x="0" y="0"/>
                  </a:moveTo>
                  <a:lnTo>
                    <a:pt x="2195955" y="0"/>
                  </a:lnTo>
                  <a:lnTo>
                    <a:pt x="2195955" y="692157"/>
                  </a:lnTo>
                  <a:lnTo>
                    <a:pt x="0" y="692157"/>
                  </a:lnTo>
                  <a:close/>
                </a:path>
              </a:pathLst>
            </a:custGeom>
            <a:solidFill>
              <a:srgbClr val="8FD2E3">
                <a:alpha val="31765"/>
              </a:srgbClr>
            </a:solidFill>
          </p:spPr>
          <p:txBody>
            <a:bodyPr/>
            <a:lstStyle/>
            <a:p>
              <a:endParaRPr lang="en-US" sz="1200"/>
            </a:p>
          </p:txBody>
        </p:sp>
        <p:sp>
          <p:nvSpPr>
            <p:cNvPr id="16" name="TextBox 16"/>
            <p:cNvSpPr txBox="1"/>
            <p:nvPr/>
          </p:nvSpPr>
          <p:spPr>
            <a:xfrm>
              <a:off x="0" y="9525"/>
              <a:ext cx="2195955" cy="682632"/>
            </a:xfrm>
            <a:prstGeom prst="rect">
              <a:avLst/>
            </a:prstGeom>
          </p:spPr>
          <p:txBody>
            <a:bodyPr lIns="33488" tIns="33488" rIns="33488" bIns="33488" rtlCol="0" anchor="ctr"/>
            <a:lstStyle/>
            <a:p>
              <a:pPr algn="ctr">
                <a:lnSpc>
                  <a:spcPts val="1212"/>
                </a:lnSpc>
              </a:pPr>
              <a:endParaRPr sz="1200"/>
            </a:p>
          </p:txBody>
        </p:sp>
      </p:grpSp>
      <p:sp>
        <p:nvSpPr>
          <p:cNvPr id="17" name="TextBox 17"/>
          <p:cNvSpPr txBox="1"/>
          <p:nvPr/>
        </p:nvSpPr>
        <p:spPr>
          <a:xfrm>
            <a:off x="208440" y="5231130"/>
            <a:ext cx="778338" cy="769441"/>
          </a:xfrm>
          <a:prstGeom prst="rect">
            <a:avLst/>
          </a:prstGeom>
        </p:spPr>
        <p:txBody>
          <a:bodyPr lIns="0" tIns="0" rIns="0" bIns="0" rtlCol="0" anchor="t">
            <a:spAutoFit/>
          </a:bodyPr>
          <a:lstStyle/>
          <a:p>
            <a:pPr>
              <a:lnSpc>
                <a:spcPts val="1957"/>
              </a:lnSpc>
            </a:pPr>
            <a:r>
              <a:rPr lang="en-US" sz="1979" b="1">
                <a:solidFill>
                  <a:srgbClr val="002060"/>
                </a:solidFill>
                <a:latin typeface="Avenir Book"/>
                <a:ea typeface="Futura Bold"/>
                <a:cs typeface="Futura Bold"/>
                <a:sym typeface="Futura Bold"/>
              </a:rPr>
              <a:t>Who Can Give:</a:t>
            </a:r>
          </a:p>
        </p:txBody>
      </p:sp>
      <p:sp>
        <p:nvSpPr>
          <p:cNvPr id="18" name="TextBox 18"/>
          <p:cNvSpPr txBox="1"/>
          <p:nvPr/>
        </p:nvSpPr>
        <p:spPr>
          <a:xfrm>
            <a:off x="986778" y="5282616"/>
            <a:ext cx="2565523" cy="637675"/>
          </a:xfrm>
          <a:prstGeom prst="rect">
            <a:avLst/>
          </a:prstGeom>
        </p:spPr>
        <p:txBody>
          <a:bodyPr lIns="0" tIns="0" rIns="0" bIns="0" rtlCol="0" anchor="t">
            <a:spAutoFit/>
          </a:bodyPr>
          <a:lstStyle/>
          <a:p>
            <a:pPr>
              <a:lnSpc>
                <a:spcPts val="1700"/>
              </a:lnSpc>
            </a:pPr>
            <a:r>
              <a:rPr lang="en-US" sz="1307">
                <a:solidFill>
                  <a:srgbClr val="002060"/>
                </a:solidFill>
                <a:latin typeface="Avenir Book"/>
                <a:ea typeface="Proxima Nova"/>
                <a:cs typeface="Proxima Nova"/>
                <a:sym typeface="Proxima Nova"/>
              </a:rPr>
              <a:t>The League can accept corporate dollars from state and federal-chartered credit unions.</a:t>
            </a:r>
          </a:p>
        </p:txBody>
      </p:sp>
      <p:grpSp>
        <p:nvGrpSpPr>
          <p:cNvPr id="19" name="Group 19"/>
          <p:cNvGrpSpPr/>
          <p:nvPr/>
        </p:nvGrpSpPr>
        <p:grpSpPr>
          <a:xfrm>
            <a:off x="3879709" y="2706080"/>
            <a:ext cx="4070676" cy="2079802"/>
            <a:chOff x="0" y="0"/>
            <a:chExt cx="2152535" cy="1099780"/>
          </a:xfrm>
        </p:grpSpPr>
        <p:sp>
          <p:nvSpPr>
            <p:cNvPr id="20" name="Freeform 20"/>
            <p:cNvSpPr/>
            <p:nvPr/>
          </p:nvSpPr>
          <p:spPr>
            <a:xfrm>
              <a:off x="0" y="0"/>
              <a:ext cx="2152535" cy="1099780"/>
            </a:xfrm>
            <a:custGeom>
              <a:avLst/>
              <a:gdLst/>
              <a:ahLst/>
              <a:cxnLst/>
              <a:rect l="l" t="t" r="r" b="b"/>
              <a:pathLst>
                <a:path w="2152535" h="1099780">
                  <a:moveTo>
                    <a:pt x="0" y="0"/>
                  </a:moveTo>
                  <a:lnTo>
                    <a:pt x="2152535" y="0"/>
                  </a:lnTo>
                  <a:lnTo>
                    <a:pt x="2152535" y="1099780"/>
                  </a:lnTo>
                  <a:lnTo>
                    <a:pt x="0" y="1099780"/>
                  </a:lnTo>
                  <a:close/>
                </a:path>
              </a:pathLst>
            </a:custGeom>
            <a:solidFill>
              <a:srgbClr val="003462"/>
            </a:solidFill>
          </p:spPr>
          <p:txBody>
            <a:bodyPr/>
            <a:lstStyle/>
            <a:p>
              <a:endParaRPr lang="en-US" sz="1200">
                <a:latin typeface="Avenir Book"/>
              </a:endParaRPr>
            </a:p>
          </p:txBody>
        </p:sp>
        <p:sp>
          <p:nvSpPr>
            <p:cNvPr id="21" name="TextBox 21"/>
            <p:cNvSpPr txBox="1"/>
            <p:nvPr/>
          </p:nvSpPr>
          <p:spPr>
            <a:xfrm>
              <a:off x="0" y="9525"/>
              <a:ext cx="2152535" cy="1090255"/>
            </a:xfrm>
            <a:prstGeom prst="rect">
              <a:avLst/>
            </a:prstGeom>
          </p:spPr>
          <p:txBody>
            <a:bodyPr lIns="33488" tIns="33488" rIns="33488" bIns="33488" rtlCol="0" anchor="ctr"/>
            <a:lstStyle/>
            <a:p>
              <a:pPr algn="ctr">
                <a:lnSpc>
                  <a:spcPts val="1212"/>
                </a:lnSpc>
              </a:pPr>
              <a:endParaRPr sz="1200">
                <a:latin typeface="Avenir Book"/>
              </a:endParaRPr>
            </a:p>
          </p:txBody>
        </p:sp>
      </p:grpSp>
      <p:sp>
        <p:nvSpPr>
          <p:cNvPr id="22" name="TextBox 22"/>
          <p:cNvSpPr txBox="1"/>
          <p:nvPr/>
        </p:nvSpPr>
        <p:spPr>
          <a:xfrm>
            <a:off x="4575267" y="3715646"/>
            <a:ext cx="2809912" cy="439095"/>
          </a:xfrm>
          <a:prstGeom prst="rect">
            <a:avLst/>
          </a:prstGeom>
        </p:spPr>
        <p:txBody>
          <a:bodyPr lIns="0" tIns="0" rIns="0" bIns="0" rtlCol="0" anchor="t">
            <a:spAutoFit/>
          </a:bodyPr>
          <a:lstStyle/>
          <a:p>
            <a:pPr algn="ctr">
              <a:lnSpc>
                <a:spcPts val="3366"/>
              </a:lnSpc>
            </a:pPr>
            <a:r>
              <a:rPr lang="en-US" sz="3404" b="1">
                <a:solidFill>
                  <a:srgbClr val="FFFFFF"/>
                </a:solidFill>
                <a:latin typeface="Avenir Book"/>
                <a:ea typeface="Futura Bold"/>
                <a:cs typeface="Futura Bold"/>
                <a:sym typeface="Futura Bold"/>
              </a:rPr>
              <a:t>State CUPACs</a:t>
            </a:r>
          </a:p>
        </p:txBody>
      </p:sp>
      <p:grpSp>
        <p:nvGrpSpPr>
          <p:cNvPr id="23" name="Group 23"/>
          <p:cNvGrpSpPr/>
          <p:nvPr/>
        </p:nvGrpSpPr>
        <p:grpSpPr>
          <a:xfrm>
            <a:off x="5634397" y="2826801"/>
            <a:ext cx="561299" cy="56129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F1F6"/>
            </a:solidFill>
          </p:spPr>
          <p:txBody>
            <a:bodyPr/>
            <a:lstStyle/>
            <a:p>
              <a:endParaRPr lang="en-US" sz="1200">
                <a:latin typeface="Avenir Book"/>
              </a:endParaRPr>
            </a:p>
          </p:txBody>
        </p:sp>
        <p:sp>
          <p:nvSpPr>
            <p:cNvPr id="25" name="TextBox 25"/>
            <p:cNvSpPr txBox="1"/>
            <p:nvPr/>
          </p:nvSpPr>
          <p:spPr>
            <a:xfrm>
              <a:off x="76200" y="85725"/>
              <a:ext cx="660400" cy="650875"/>
            </a:xfrm>
            <a:prstGeom prst="rect">
              <a:avLst/>
            </a:prstGeom>
          </p:spPr>
          <p:txBody>
            <a:bodyPr lIns="31377" tIns="31377" rIns="31377" bIns="31377" rtlCol="0" anchor="ctr"/>
            <a:lstStyle/>
            <a:p>
              <a:pPr algn="ctr">
                <a:lnSpc>
                  <a:spcPts val="1212"/>
                </a:lnSpc>
              </a:pPr>
              <a:endParaRPr sz="1200">
                <a:latin typeface="Avenir Book"/>
              </a:endParaRPr>
            </a:p>
          </p:txBody>
        </p:sp>
      </p:grpSp>
      <p:sp>
        <p:nvSpPr>
          <p:cNvPr id="26" name="TextBox 26"/>
          <p:cNvSpPr txBox="1"/>
          <p:nvPr/>
        </p:nvSpPr>
        <p:spPr>
          <a:xfrm>
            <a:off x="5590802" y="2812392"/>
            <a:ext cx="648489" cy="443904"/>
          </a:xfrm>
          <a:prstGeom prst="rect">
            <a:avLst/>
          </a:prstGeom>
        </p:spPr>
        <p:txBody>
          <a:bodyPr lIns="0" tIns="0" rIns="0" bIns="0" rtlCol="0" anchor="t">
            <a:spAutoFit/>
          </a:bodyPr>
          <a:lstStyle/>
          <a:p>
            <a:pPr algn="ctr">
              <a:lnSpc>
                <a:spcPts val="3745"/>
              </a:lnSpc>
            </a:pPr>
            <a:r>
              <a:rPr lang="en-US" sz="2675" b="1">
                <a:solidFill>
                  <a:srgbClr val="013664"/>
                </a:solidFill>
                <a:latin typeface="Avenir Book"/>
                <a:ea typeface="Futura Bold"/>
                <a:cs typeface="Futura Bold"/>
                <a:sym typeface="Futura Bold"/>
              </a:rPr>
              <a:t>2</a:t>
            </a:r>
          </a:p>
        </p:txBody>
      </p:sp>
      <p:grpSp>
        <p:nvGrpSpPr>
          <p:cNvPr id="27" name="Group 27"/>
          <p:cNvGrpSpPr/>
          <p:nvPr/>
        </p:nvGrpSpPr>
        <p:grpSpPr>
          <a:xfrm>
            <a:off x="3879709" y="4931861"/>
            <a:ext cx="4070676" cy="1308943"/>
            <a:chOff x="0" y="0"/>
            <a:chExt cx="2152535" cy="692157"/>
          </a:xfrm>
        </p:grpSpPr>
        <p:sp>
          <p:nvSpPr>
            <p:cNvPr id="28" name="Freeform 28"/>
            <p:cNvSpPr/>
            <p:nvPr/>
          </p:nvSpPr>
          <p:spPr>
            <a:xfrm>
              <a:off x="0" y="0"/>
              <a:ext cx="2152535" cy="692157"/>
            </a:xfrm>
            <a:custGeom>
              <a:avLst/>
              <a:gdLst/>
              <a:ahLst/>
              <a:cxnLst/>
              <a:rect l="l" t="t" r="r" b="b"/>
              <a:pathLst>
                <a:path w="2152535" h="692157">
                  <a:moveTo>
                    <a:pt x="0" y="0"/>
                  </a:moveTo>
                  <a:lnTo>
                    <a:pt x="2152535" y="0"/>
                  </a:lnTo>
                  <a:lnTo>
                    <a:pt x="2152535" y="692157"/>
                  </a:lnTo>
                  <a:lnTo>
                    <a:pt x="0" y="692157"/>
                  </a:lnTo>
                  <a:close/>
                </a:path>
              </a:pathLst>
            </a:custGeom>
            <a:solidFill>
              <a:srgbClr val="8FD2E3">
                <a:alpha val="31765"/>
              </a:srgbClr>
            </a:solidFill>
          </p:spPr>
          <p:txBody>
            <a:bodyPr/>
            <a:lstStyle/>
            <a:p>
              <a:endParaRPr lang="en-US" sz="1200">
                <a:latin typeface="Avenir Book"/>
              </a:endParaRPr>
            </a:p>
          </p:txBody>
        </p:sp>
        <p:sp>
          <p:nvSpPr>
            <p:cNvPr id="29" name="TextBox 29"/>
            <p:cNvSpPr txBox="1"/>
            <p:nvPr/>
          </p:nvSpPr>
          <p:spPr>
            <a:xfrm>
              <a:off x="0" y="9525"/>
              <a:ext cx="2152535" cy="682632"/>
            </a:xfrm>
            <a:prstGeom prst="rect">
              <a:avLst/>
            </a:prstGeom>
          </p:spPr>
          <p:txBody>
            <a:bodyPr lIns="33488" tIns="33488" rIns="33488" bIns="33488" rtlCol="0" anchor="ctr"/>
            <a:lstStyle/>
            <a:p>
              <a:pPr algn="ctr">
                <a:lnSpc>
                  <a:spcPts val="1212"/>
                </a:lnSpc>
              </a:pPr>
              <a:endParaRPr sz="1200">
                <a:latin typeface="Avenir Book"/>
              </a:endParaRPr>
            </a:p>
          </p:txBody>
        </p:sp>
      </p:grpSp>
      <p:sp>
        <p:nvSpPr>
          <p:cNvPr id="30" name="TextBox 30"/>
          <p:cNvSpPr txBox="1"/>
          <p:nvPr/>
        </p:nvSpPr>
        <p:spPr>
          <a:xfrm>
            <a:off x="4877560" y="5230382"/>
            <a:ext cx="2851821" cy="642484"/>
          </a:xfrm>
          <a:prstGeom prst="rect">
            <a:avLst/>
          </a:prstGeom>
        </p:spPr>
        <p:txBody>
          <a:bodyPr lIns="0" tIns="0" rIns="0" bIns="0" rtlCol="0" anchor="t">
            <a:spAutoFit/>
          </a:bodyPr>
          <a:lstStyle/>
          <a:p>
            <a:pPr>
              <a:lnSpc>
                <a:spcPts val="1698"/>
              </a:lnSpc>
            </a:pPr>
            <a:r>
              <a:rPr lang="en-US" sz="1306">
                <a:solidFill>
                  <a:srgbClr val="002060"/>
                </a:solidFill>
                <a:latin typeface="Avenir Book"/>
                <a:ea typeface="Proxima Nova"/>
                <a:cs typeface="Proxima Nova"/>
                <a:sym typeface="Proxima Nova"/>
              </a:rPr>
              <a:t>The League can accept corporate dollars from state-chartered credit unions</a:t>
            </a:r>
            <a:r>
              <a:rPr lang="en-US" sz="1306" b="1">
                <a:solidFill>
                  <a:srgbClr val="002060"/>
                </a:solidFill>
                <a:latin typeface="Avenir Book"/>
                <a:ea typeface="Proxima Nova Bold"/>
                <a:cs typeface="Proxima Nova Bold"/>
                <a:sym typeface="Proxima Nova Bold"/>
              </a:rPr>
              <a:t> </a:t>
            </a:r>
            <a:r>
              <a:rPr lang="en-US" sz="1306" b="1" i="1">
                <a:solidFill>
                  <a:srgbClr val="002060"/>
                </a:solidFill>
                <a:latin typeface="Avenir Book"/>
                <a:ea typeface="Proxima Nova Bold Italics"/>
                <a:cs typeface="Proxima Nova Bold Italics"/>
                <a:sym typeface="Proxima Nova Bold Italics"/>
              </a:rPr>
              <a:t>and personal contributions upon request.</a:t>
            </a:r>
          </a:p>
        </p:txBody>
      </p:sp>
      <p:sp>
        <p:nvSpPr>
          <p:cNvPr id="31" name="TextBox 31"/>
          <p:cNvSpPr txBox="1"/>
          <p:nvPr/>
        </p:nvSpPr>
        <p:spPr>
          <a:xfrm>
            <a:off x="4118986" y="5197172"/>
            <a:ext cx="930341" cy="769441"/>
          </a:xfrm>
          <a:prstGeom prst="rect">
            <a:avLst/>
          </a:prstGeom>
        </p:spPr>
        <p:txBody>
          <a:bodyPr lIns="0" tIns="0" rIns="0" bIns="0" rtlCol="0" anchor="t">
            <a:spAutoFit/>
          </a:bodyPr>
          <a:lstStyle/>
          <a:p>
            <a:pPr>
              <a:lnSpc>
                <a:spcPts val="1957"/>
              </a:lnSpc>
            </a:pPr>
            <a:r>
              <a:rPr lang="en-US" sz="1979" b="1">
                <a:solidFill>
                  <a:srgbClr val="002060"/>
                </a:solidFill>
                <a:latin typeface="Avenir Book"/>
                <a:ea typeface="Futura Bold"/>
                <a:cs typeface="Futura Bold"/>
                <a:sym typeface="Futura Bold"/>
              </a:rPr>
              <a:t>Who Can Give:</a:t>
            </a:r>
          </a:p>
        </p:txBody>
      </p:sp>
      <p:grpSp>
        <p:nvGrpSpPr>
          <p:cNvPr id="32" name="Group 32"/>
          <p:cNvGrpSpPr/>
          <p:nvPr/>
        </p:nvGrpSpPr>
        <p:grpSpPr>
          <a:xfrm>
            <a:off x="7982135" y="2706080"/>
            <a:ext cx="3993478" cy="2079802"/>
            <a:chOff x="0" y="0"/>
            <a:chExt cx="2111713" cy="1099780"/>
          </a:xfrm>
        </p:grpSpPr>
        <p:sp>
          <p:nvSpPr>
            <p:cNvPr id="33" name="Freeform 33"/>
            <p:cNvSpPr/>
            <p:nvPr/>
          </p:nvSpPr>
          <p:spPr>
            <a:xfrm>
              <a:off x="0" y="0"/>
              <a:ext cx="2111713" cy="1099780"/>
            </a:xfrm>
            <a:custGeom>
              <a:avLst/>
              <a:gdLst/>
              <a:ahLst/>
              <a:cxnLst/>
              <a:rect l="l" t="t" r="r" b="b"/>
              <a:pathLst>
                <a:path w="2111713" h="1099780">
                  <a:moveTo>
                    <a:pt x="0" y="0"/>
                  </a:moveTo>
                  <a:lnTo>
                    <a:pt x="2111713" y="0"/>
                  </a:lnTo>
                  <a:lnTo>
                    <a:pt x="2111713" y="1099780"/>
                  </a:lnTo>
                  <a:lnTo>
                    <a:pt x="0" y="1099780"/>
                  </a:lnTo>
                  <a:close/>
                </a:path>
              </a:pathLst>
            </a:custGeom>
            <a:solidFill>
              <a:srgbClr val="0099D0"/>
            </a:solidFill>
          </p:spPr>
          <p:txBody>
            <a:bodyPr/>
            <a:lstStyle/>
            <a:p>
              <a:endParaRPr lang="en-US" sz="1200">
                <a:latin typeface="Avenir Book"/>
              </a:endParaRPr>
            </a:p>
          </p:txBody>
        </p:sp>
        <p:sp>
          <p:nvSpPr>
            <p:cNvPr id="34" name="TextBox 34"/>
            <p:cNvSpPr txBox="1"/>
            <p:nvPr/>
          </p:nvSpPr>
          <p:spPr>
            <a:xfrm>
              <a:off x="0" y="9525"/>
              <a:ext cx="2111713" cy="1090255"/>
            </a:xfrm>
            <a:prstGeom prst="rect">
              <a:avLst/>
            </a:prstGeom>
          </p:spPr>
          <p:txBody>
            <a:bodyPr lIns="33488" tIns="33488" rIns="33488" bIns="33488" rtlCol="0" anchor="ctr"/>
            <a:lstStyle/>
            <a:p>
              <a:pPr algn="ctr">
                <a:lnSpc>
                  <a:spcPts val="1212"/>
                </a:lnSpc>
              </a:pPr>
              <a:endParaRPr sz="1200">
                <a:latin typeface="Avenir Book"/>
              </a:endParaRPr>
            </a:p>
          </p:txBody>
        </p:sp>
      </p:grpSp>
      <p:sp>
        <p:nvSpPr>
          <p:cNvPr id="35" name="TextBox 35"/>
          <p:cNvSpPr txBox="1"/>
          <p:nvPr/>
        </p:nvSpPr>
        <p:spPr>
          <a:xfrm>
            <a:off x="8031900" y="3745981"/>
            <a:ext cx="3893949" cy="414537"/>
          </a:xfrm>
          <a:prstGeom prst="rect">
            <a:avLst/>
          </a:prstGeom>
        </p:spPr>
        <p:txBody>
          <a:bodyPr lIns="0" tIns="0" rIns="0" bIns="0" rtlCol="0" anchor="t">
            <a:spAutoFit/>
          </a:bodyPr>
          <a:lstStyle/>
          <a:p>
            <a:pPr algn="ctr">
              <a:lnSpc>
                <a:spcPts val="3207"/>
              </a:lnSpc>
            </a:pPr>
            <a:r>
              <a:rPr lang="en-US" sz="3243" b="1">
                <a:solidFill>
                  <a:srgbClr val="FFFFFF"/>
                </a:solidFill>
                <a:latin typeface="Avenir Book"/>
                <a:ea typeface="Futura Bold"/>
                <a:cs typeface="Futura Bold"/>
                <a:sym typeface="Futura Bold"/>
              </a:rPr>
              <a:t>The League FedPAC</a:t>
            </a:r>
          </a:p>
        </p:txBody>
      </p:sp>
      <p:grpSp>
        <p:nvGrpSpPr>
          <p:cNvPr id="36" name="Group 36"/>
          <p:cNvGrpSpPr/>
          <p:nvPr/>
        </p:nvGrpSpPr>
        <p:grpSpPr>
          <a:xfrm>
            <a:off x="9603175" y="2778831"/>
            <a:ext cx="751399" cy="650372"/>
            <a:chOff x="0" y="0"/>
            <a:chExt cx="1502797" cy="1300744"/>
          </a:xfrm>
        </p:grpSpPr>
        <p:grpSp>
          <p:nvGrpSpPr>
            <p:cNvPr id="37" name="Group 37"/>
            <p:cNvGrpSpPr/>
            <p:nvPr/>
          </p:nvGrpSpPr>
          <p:grpSpPr>
            <a:xfrm>
              <a:off x="101027" y="0"/>
              <a:ext cx="1300744" cy="1300744"/>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462"/>
              </a:solidFill>
            </p:spPr>
            <p:txBody>
              <a:bodyPr/>
              <a:lstStyle/>
              <a:p>
                <a:endParaRPr lang="en-US" sz="1200">
                  <a:latin typeface="Avenir Book"/>
                </a:endParaRPr>
              </a:p>
            </p:txBody>
          </p:sp>
          <p:sp>
            <p:nvSpPr>
              <p:cNvPr id="39" name="TextBox 39"/>
              <p:cNvSpPr txBox="1"/>
              <p:nvPr/>
            </p:nvSpPr>
            <p:spPr>
              <a:xfrm>
                <a:off x="76200" y="85725"/>
                <a:ext cx="660400" cy="650875"/>
              </a:xfrm>
              <a:prstGeom prst="rect">
                <a:avLst/>
              </a:prstGeom>
            </p:spPr>
            <p:txBody>
              <a:bodyPr lIns="31377" tIns="31377" rIns="31377" bIns="31377" rtlCol="0" anchor="ctr"/>
              <a:lstStyle/>
              <a:p>
                <a:pPr algn="ctr">
                  <a:lnSpc>
                    <a:spcPts val="1212"/>
                  </a:lnSpc>
                </a:pPr>
                <a:endParaRPr sz="1200">
                  <a:latin typeface="Avenir Book"/>
                </a:endParaRPr>
              </a:p>
            </p:txBody>
          </p:sp>
        </p:grpSp>
        <p:sp>
          <p:nvSpPr>
            <p:cNvPr id="40" name="TextBox 40"/>
            <p:cNvSpPr txBox="1"/>
            <p:nvPr/>
          </p:nvSpPr>
          <p:spPr>
            <a:xfrm>
              <a:off x="0" y="21080"/>
              <a:ext cx="1502797" cy="1031180"/>
            </a:xfrm>
            <a:prstGeom prst="rect">
              <a:avLst/>
            </a:prstGeom>
          </p:spPr>
          <p:txBody>
            <a:bodyPr lIns="0" tIns="0" rIns="0" bIns="0" rtlCol="0" anchor="t">
              <a:spAutoFit/>
            </a:bodyPr>
            <a:lstStyle/>
            <a:p>
              <a:pPr algn="ctr">
                <a:lnSpc>
                  <a:spcPts val="4340"/>
                </a:lnSpc>
              </a:pPr>
              <a:r>
                <a:rPr lang="en-US" sz="3099" b="1">
                  <a:solidFill>
                    <a:srgbClr val="FFFFFF"/>
                  </a:solidFill>
                  <a:latin typeface="Avenir Book"/>
                  <a:ea typeface="Futura Bold"/>
                  <a:cs typeface="Futura Bold"/>
                  <a:sym typeface="Futura Bold"/>
                </a:rPr>
                <a:t>3</a:t>
              </a:r>
            </a:p>
          </p:txBody>
        </p:sp>
      </p:grpSp>
      <p:grpSp>
        <p:nvGrpSpPr>
          <p:cNvPr id="41" name="Group 41"/>
          <p:cNvGrpSpPr/>
          <p:nvPr/>
        </p:nvGrpSpPr>
        <p:grpSpPr>
          <a:xfrm>
            <a:off x="7982135" y="4931861"/>
            <a:ext cx="4070676" cy="1308943"/>
            <a:chOff x="0" y="0"/>
            <a:chExt cx="2152535" cy="692157"/>
          </a:xfrm>
        </p:grpSpPr>
        <p:sp>
          <p:nvSpPr>
            <p:cNvPr id="42" name="Freeform 42"/>
            <p:cNvSpPr/>
            <p:nvPr/>
          </p:nvSpPr>
          <p:spPr>
            <a:xfrm>
              <a:off x="0" y="0"/>
              <a:ext cx="2152535" cy="692157"/>
            </a:xfrm>
            <a:custGeom>
              <a:avLst/>
              <a:gdLst/>
              <a:ahLst/>
              <a:cxnLst/>
              <a:rect l="l" t="t" r="r" b="b"/>
              <a:pathLst>
                <a:path w="2152535" h="692157">
                  <a:moveTo>
                    <a:pt x="0" y="0"/>
                  </a:moveTo>
                  <a:lnTo>
                    <a:pt x="2152535" y="0"/>
                  </a:lnTo>
                  <a:lnTo>
                    <a:pt x="2152535" y="692157"/>
                  </a:lnTo>
                  <a:lnTo>
                    <a:pt x="0" y="692157"/>
                  </a:lnTo>
                  <a:close/>
                </a:path>
              </a:pathLst>
            </a:custGeom>
            <a:solidFill>
              <a:srgbClr val="8FD2E3">
                <a:alpha val="31765"/>
              </a:srgbClr>
            </a:solidFill>
          </p:spPr>
          <p:txBody>
            <a:bodyPr/>
            <a:lstStyle/>
            <a:p>
              <a:endParaRPr lang="en-US" sz="1200">
                <a:latin typeface="Avenir Book"/>
              </a:endParaRPr>
            </a:p>
          </p:txBody>
        </p:sp>
        <p:sp>
          <p:nvSpPr>
            <p:cNvPr id="43" name="TextBox 43"/>
            <p:cNvSpPr txBox="1"/>
            <p:nvPr/>
          </p:nvSpPr>
          <p:spPr>
            <a:xfrm>
              <a:off x="0" y="9525"/>
              <a:ext cx="2152535" cy="682632"/>
            </a:xfrm>
            <a:prstGeom prst="rect">
              <a:avLst/>
            </a:prstGeom>
          </p:spPr>
          <p:txBody>
            <a:bodyPr lIns="33488" tIns="33488" rIns="33488" bIns="33488" rtlCol="0" anchor="ctr"/>
            <a:lstStyle/>
            <a:p>
              <a:pPr algn="ctr">
                <a:lnSpc>
                  <a:spcPts val="1212"/>
                </a:lnSpc>
              </a:pPr>
              <a:endParaRPr sz="1200">
                <a:latin typeface="Avenir Book"/>
              </a:endParaRPr>
            </a:p>
          </p:txBody>
        </p:sp>
      </p:grpSp>
      <p:sp>
        <p:nvSpPr>
          <p:cNvPr id="44" name="TextBox 44"/>
          <p:cNvSpPr txBox="1"/>
          <p:nvPr/>
        </p:nvSpPr>
        <p:spPr>
          <a:xfrm>
            <a:off x="8972811" y="5378306"/>
            <a:ext cx="2673171" cy="424475"/>
          </a:xfrm>
          <a:prstGeom prst="rect">
            <a:avLst/>
          </a:prstGeom>
        </p:spPr>
        <p:txBody>
          <a:bodyPr lIns="0" tIns="0" rIns="0" bIns="0" rtlCol="0" anchor="t">
            <a:spAutoFit/>
          </a:bodyPr>
          <a:lstStyle/>
          <a:p>
            <a:pPr>
              <a:lnSpc>
                <a:spcPts val="1698"/>
              </a:lnSpc>
            </a:pPr>
            <a:r>
              <a:rPr lang="en-US" sz="1306">
                <a:solidFill>
                  <a:srgbClr val="002060"/>
                </a:solidFill>
                <a:latin typeface="Avenir Book"/>
                <a:ea typeface="Proxima Nova"/>
                <a:cs typeface="Proxima Nova"/>
                <a:sym typeface="Proxima Nova"/>
              </a:rPr>
              <a:t>The League can accept personal contributions only.</a:t>
            </a:r>
          </a:p>
        </p:txBody>
      </p:sp>
      <p:sp>
        <p:nvSpPr>
          <p:cNvPr id="45" name="TextBox 45"/>
          <p:cNvSpPr txBox="1"/>
          <p:nvPr/>
        </p:nvSpPr>
        <p:spPr>
          <a:xfrm>
            <a:off x="8221412" y="5197172"/>
            <a:ext cx="930341" cy="769441"/>
          </a:xfrm>
          <a:prstGeom prst="rect">
            <a:avLst/>
          </a:prstGeom>
        </p:spPr>
        <p:txBody>
          <a:bodyPr lIns="0" tIns="0" rIns="0" bIns="0" rtlCol="0" anchor="t">
            <a:spAutoFit/>
          </a:bodyPr>
          <a:lstStyle/>
          <a:p>
            <a:pPr>
              <a:lnSpc>
                <a:spcPts val="1957"/>
              </a:lnSpc>
            </a:pPr>
            <a:r>
              <a:rPr lang="en-US" sz="1979" b="1">
                <a:solidFill>
                  <a:srgbClr val="002060"/>
                </a:solidFill>
                <a:latin typeface="Avenir Book"/>
                <a:ea typeface="Futura Bold"/>
                <a:cs typeface="Futura Bold"/>
                <a:sym typeface="Futura Bold"/>
              </a:rPr>
              <a:t>Who Can Give:</a:t>
            </a:r>
          </a:p>
        </p:txBody>
      </p:sp>
      <p:sp>
        <p:nvSpPr>
          <p:cNvPr id="66" name="TextBox 66"/>
          <p:cNvSpPr txBox="1"/>
          <p:nvPr/>
        </p:nvSpPr>
        <p:spPr>
          <a:xfrm>
            <a:off x="41763" y="6383870"/>
            <a:ext cx="10391465" cy="274883"/>
          </a:xfrm>
          <a:prstGeom prst="rect">
            <a:avLst/>
          </a:prstGeom>
        </p:spPr>
        <p:txBody>
          <a:bodyPr lIns="0" tIns="0" rIns="0" bIns="0" rtlCol="0" anchor="t">
            <a:spAutoFit/>
          </a:bodyPr>
          <a:lstStyle/>
          <a:p>
            <a:pPr>
              <a:lnSpc>
                <a:spcPts val="1107"/>
              </a:lnSpc>
            </a:pPr>
            <a:r>
              <a:rPr lang="en-US" sz="852" b="1" i="1" dirty="0">
                <a:solidFill>
                  <a:srgbClr val="002060"/>
                </a:solidFill>
                <a:latin typeface="Avenir Book"/>
                <a:ea typeface="Avenir Bold Italics"/>
                <a:cs typeface="Avenir Bold Italics"/>
                <a:sym typeface="Avenir Bold Italics"/>
              </a:rPr>
              <a:t>Contributing to the state CUPACs or League </a:t>
            </a:r>
            <a:r>
              <a:rPr lang="en-US" sz="852" b="1" i="1" dirty="0" err="1">
                <a:solidFill>
                  <a:srgbClr val="002060"/>
                </a:solidFill>
                <a:latin typeface="Avenir Book"/>
                <a:ea typeface="Avenir Bold Italics"/>
                <a:cs typeface="Avenir Bold Italics"/>
                <a:sym typeface="Avenir Bold Italics"/>
              </a:rPr>
              <a:t>FedPAC</a:t>
            </a:r>
            <a:r>
              <a:rPr lang="en-US" sz="852" b="1" i="1" dirty="0">
                <a:solidFill>
                  <a:srgbClr val="002060"/>
                </a:solidFill>
                <a:latin typeface="Avenir Book"/>
                <a:ea typeface="Avenir Bold Italics"/>
                <a:cs typeface="Avenir Bold Italics"/>
                <a:sym typeface="Avenir Bold Italics"/>
              </a:rPr>
              <a:t> are not tax deductible. Contributions are strictly voluntary, and you have the right to refuse without reprisal. Contributions from individuals outside the </a:t>
            </a:r>
            <a:r>
              <a:rPr lang="en-US" sz="852" b="1" i="1" dirty="0" err="1">
                <a:solidFill>
                  <a:srgbClr val="002060"/>
                </a:solidFill>
                <a:latin typeface="Avenir Book"/>
                <a:ea typeface="Avenir Bold Italics"/>
                <a:cs typeface="Avenir Bold Italics"/>
                <a:sym typeface="Avenir Bold Italics"/>
              </a:rPr>
              <a:t>soliticable</a:t>
            </a:r>
            <a:r>
              <a:rPr lang="en-US" sz="852" b="1" i="1" dirty="0">
                <a:solidFill>
                  <a:srgbClr val="002060"/>
                </a:solidFill>
                <a:latin typeface="Avenir Book"/>
                <a:ea typeface="Avenir Bold Italics"/>
                <a:cs typeface="Avenir Bold Italics"/>
                <a:sym typeface="Avenir Bold Italics"/>
              </a:rPr>
              <a:t> class will be </a:t>
            </a:r>
          </a:p>
          <a:p>
            <a:pPr>
              <a:lnSpc>
                <a:spcPts val="1107"/>
              </a:lnSpc>
            </a:pPr>
            <a:r>
              <a:rPr lang="en-US" sz="852" b="1" i="1" dirty="0">
                <a:solidFill>
                  <a:srgbClr val="002060"/>
                </a:solidFill>
                <a:latin typeface="Avenir Book"/>
                <a:ea typeface="Avenir Bold Italics"/>
                <a:cs typeface="Avenir Bold Italics"/>
                <a:sym typeface="Avenir Bold Italics"/>
              </a:rPr>
              <a:t>returned. Federal election law requires us to report the name, occupation, and/or name of the employer for individuals who contribute $200 or more in a calendar year.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BB97D-5E1A-C10F-4A7A-724F099A4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C72053-1629-F14D-BC29-051F0B5867D5}"/>
              </a:ext>
            </a:extLst>
          </p:cNvPr>
          <p:cNvSpPr>
            <a:spLocks noGrp="1"/>
          </p:cNvSpPr>
          <p:nvPr>
            <p:ph type="title"/>
          </p:nvPr>
        </p:nvSpPr>
        <p:spPr/>
        <p:txBody>
          <a:bodyPr>
            <a:normAutofit/>
          </a:bodyPr>
          <a:lstStyle/>
          <a:p>
            <a:br>
              <a:rPr lang="en-US" dirty="0"/>
            </a:br>
            <a:r>
              <a:rPr lang="en-US" b="1" dirty="0">
                <a:solidFill>
                  <a:srgbClr val="003360"/>
                </a:solidFill>
                <a:latin typeface="Montserrat"/>
              </a:rPr>
              <a:t>League</a:t>
            </a:r>
            <a:r>
              <a:rPr lang="en-US" b="1" dirty="0">
                <a:solidFill>
                  <a:srgbClr val="003360"/>
                </a:solidFill>
                <a:latin typeface="Montserrat"/>
                <a:ea typeface="+mj-lt"/>
                <a:cs typeface="+mj-lt"/>
              </a:rPr>
              <a:t> Compliance Resources</a:t>
            </a:r>
            <a:r>
              <a:rPr lang="en-US" b="1" dirty="0">
                <a:latin typeface="Montserrat"/>
                <a:ea typeface="+mj-lt"/>
                <a:cs typeface="+mj-lt"/>
              </a:rPr>
              <a:t> </a:t>
            </a:r>
          </a:p>
          <a:p>
            <a:endParaRPr lang="en-US" dirty="0"/>
          </a:p>
        </p:txBody>
      </p:sp>
      <p:sp>
        <p:nvSpPr>
          <p:cNvPr id="7" name="Text Placeholder 2">
            <a:extLst>
              <a:ext uri="{FF2B5EF4-FFF2-40B4-BE49-F238E27FC236}">
                <a16:creationId xmlns:a16="http://schemas.microsoft.com/office/drawing/2014/main" id="{EA6884E6-1A73-D80E-C9E4-3F278F52DFD1}"/>
              </a:ext>
            </a:extLst>
          </p:cNvPr>
          <p:cNvSpPr txBox="1">
            <a:spLocks/>
          </p:cNvSpPr>
          <p:nvPr/>
        </p:nvSpPr>
        <p:spPr>
          <a:xfrm>
            <a:off x="571500" y="1688042"/>
            <a:ext cx="11351986" cy="44460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US" dirty="0">
                <a:solidFill>
                  <a:srgbClr val="003360"/>
                </a:solidFill>
                <a:latin typeface="Avenir Book" panose="02000503020000020003"/>
              </a:rPr>
              <a:t>Compliance Corner</a:t>
            </a:r>
          </a:p>
          <a:p>
            <a:pPr>
              <a:buFont typeface="Arial"/>
              <a:buChar char="•"/>
            </a:pPr>
            <a:r>
              <a:rPr lang="en-US" dirty="0">
                <a:solidFill>
                  <a:srgbClr val="003360"/>
                </a:solidFill>
                <a:latin typeface="Avenir Book" panose="02000503020000020003"/>
              </a:rPr>
              <a:t>Compliance Hotline</a:t>
            </a:r>
          </a:p>
          <a:p>
            <a:pPr>
              <a:buFont typeface="Arial"/>
              <a:buChar char="•"/>
            </a:pPr>
            <a:r>
              <a:rPr lang="en-US" dirty="0">
                <a:solidFill>
                  <a:srgbClr val="003360"/>
                </a:solidFill>
                <a:latin typeface="Avenir Book" panose="02000503020000020003"/>
              </a:rPr>
              <a:t>Compliance Consulting Services</a:t>
            </a:r>
          </a:p>
          <a:p>
            <a:pPr>
              <a:buFont typeface="Arial"/>
              <a:buChar char="•"/>
            </a:pPr>
            <a:r>
              <a:rPr lang="en-US" dirty="0">
                <a:solidFill>
                  <a:srgbClr val="003360"/>
                </a:solidFill>
                <a:latin typeface="Avenir Book" panose="02000503020000020003"/>
              </a:rPr>
              <a:t>On Demand Compliance Training</a:t>
            </a:r>
          </a:p>
          <a:p>
            <a:pPr>
              <a:buFont typeface="Arial"/>
              <a:buChar char="•"/>
            </a:pPr>
            <a:r>
              <a:rPr lang="en-US" dirty="0">
                <a:solidFill>
                  <a:srgbClr val="003360"/>
                </a:solidFill>
                <a:latin typeface="Avenir Book" panose="02000503020000020003"/>
              </a:rPr>
              <a:t>CU Webinar Network</a:t>
            </a:r>
          </a:p>
          <a:p>
            <a:pPr>
              <a:buFont typeface="Arial"/>
              <a:buChar char="•"/>
            </a:pPr>
            <a:r>
              <a:rPr lang="en-US" dirty="0">
                <a:solidFill>
                  <a:srgbClr val="003360"/>
                </a:solidFill>
                <a:latin typeface="Avenir Book" panose="02000503020000020003"/>
              </a:rPr>
              <a:t>InfoSight360</a:t>
            </a:r>
          </a:p>
          <a:p>
            <a:pPr lvl="1">
              <a:buFont typeface="Courier New"/>
              <a:buChar char="o"/>
            </a:pPr>
            <a:r>
              <a:rPr lang="en-US" dirty="0">
                <a:solidFill>
                  <a:srgbClr val="003360"/>
                </a:solidFill>
                <a:latin typeface="Avenir Book" panose="02000503020000020003"/>
              </a:rPr>
              <a:t>League </a:t>
            </a:r>
            <a:r>
              <a:rPr lang="en-US" dirty="0" err="1">
                <a:solidFill>
                  <a:srgbClr val="003360"/>
                </a:solidFill>
                <a:latin typeface="Avenir Book" panose="02000503020000020003"/>
              </a:rPr>
              <a:t>InfoSight</a:t>
            </a:r>
            <a:endParaRPr lang="en-US" dirty="0">
              <a:solidFill>
                <a:srgbClr val="003360"/>
              </a:solidFill>
              <a:latin typeface="Avenir Book" panose="02000503020000020003"/>
            </a:endParaRPr>
          </a:p>
          <a:p>
            <a:pPr lvl="1">
              <a:buFont typeface="Courier New"/>
              <a:buChar char="o"/>
            </a:pPr>
            <a:r>
              <a:rPr lang="en-US" dirty="0">
                <a:solidFill>
                  <a:srgbClr val="003360"/>
                </a:solidFill>
                <a:latin typeface="Avenir Book" panose="02000503020000020003"/>
              </a:rPr>
              <a:t>CU Policy Pro</a:t>
            </a:r>
          </a:p>
          <a:p>
            <a:pPr lvl="1">
              <a:buFont typeface="Courier New"/>
              <a:buChar char="o"/>
            </a:pPr>
            <a:r>
              <a:rPr lang="en-US" dirty="0">
                <a:solidFill>
                  <a:srgbClr val="003360"/>
                </a:solidFill>
                <a:latin typeface="Avenir Book" panose="02000503020000020003"/>
              </a:rPr>
              <a:t>CU Recovery Pro</a:t>
            </a:r>
          </a:p>
          <a:p>
            <a:pPr>
              <a:buFont typeface="Arial"/>
              <a:buChar char="•"/>
            </a:pPr>
            <a:r>
              <a:rPr lang="en-US" b="1" dirty="0">
                <a:solidFill>
                  <a:srgbClr val="003360"/>
                </a:solidFill>
                <a:latin typeface="Avenir Book" panose="02000503020000020003"/>
              </a:rPr>
              <a:t>Upcoming: Virtual Compliance and BSA Workshop</a:t>
            </a:r>
          </a:p>
          <a:p>
            <a:pPr>
              <a:buFont typeface="Arial"/>
              <a:buChar char="•"/>
            </a:pPr>
            <a:endParaRPr lang="en-US" dirty="0">
              <a:solidFill>
                <a:srgbClr val="003360"/>
              </a:solidFill>
              <a:latin typeface="Montserrat"/>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05320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34, #creditunion leaders gathered ...">
            <a:extLst>
              <a:ext uri="{FF2B5EF4-FFF2-40B4-BE49-F238E27FC236}">
                <a16:creationId xmlns:a16="http://schemas.microsoft.com/office/drawing/2014/main" id="{E9CE7D27-1426-03D5-A659-FA9F47160B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97"/>
          <a:stretch>
            <a:fillRect/>
          </a:stretch>
        </p:blipFill>
        <p:spPr bwMode="auto">
          <a:xfrm>
            <a:off x="552690" y="738368"/>
            <a:ext cx="11086619" cy="4944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778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527295-41A8-1203-52F5-9ACCE52AE59B}"/>
              </a:ext>
            </a:extLst>
          </p:cNvPr>
          <p:cNvPicPr>
            <a:picLocks noChangeAspect="1"/>
          </p:cNvPicPr>
          <p:nvPr/>
        </p:nvPicPr>
        <p:blipFill>
          <a:blip r:embed="rId3"/>
          <a:srcRect t="11410"/>
          <a:stretch>
            <a:fillRect/>
          </a:stretch>
        </p:blipFill>
        <p:spPr>
          <a:xfrm>
            <a:off x="160861" y="1977328"/>
            <a:ext cx="11870278" cy="3185926"/>
          </a:xfrm>
          <a:prstGeom prst="rect">
            <a:avLst/>
          </a:prstGeom>
        </p:spPr>
      </p:pic>
      <p:sp>
        <p:nvSpPr>
          <p:cNvPr id="7" name="TextBox 6">
            <a:extLst>
              <a:ext uri="{FF2B5EF4-FFF2-40B4-BE49-F238E27FC236}">
                <a16:creationId xmlns:a16="http://schemas.microsoft.com/office/drawing/2014/main" id="{F20559C3-1BD2-3890-8C08-995EF2E6BAA6}"/>
              </a:ext>
            </a:extLst>
          </p:cNvPr>
          <p:cNvSpPr txBox="1"/>
          <p:nvPr/>
        </p:nvSpPr>
        <p:spPr>
          <a:xfrm>
            <a:off x="160861" y="5184880"/>
            <a:ext cx="10067544" cy="1200329"/>
          </a:xfrm>
          <a:prstGeom prst="rect">
            <a:avLst/>
          </a:prstGeom>
          <a:noFill/>
        </p:spPr>
        <p:txBody>
          <a:bodyPr wrap="square" rtlCol="0">
            <a:spAutoFit/>
          </a:bodyPr>
          <a:lstStyle/>
          <a:p>
            <a:endParaRPr lang="en-US" dirty="0">
              <a:solidFill>
                <a:srgbClr val="003360"/>
              </a:solidFill>
              <a:latin typeface="Montserrat"/>
              <a:ea typeface="+mn-lt"/>
              <a:cs typeface="+mn-lt"/>
            </a:endParaRPr>
          </a:p>
          <a:p>
            <a:r>
              <a:rPr lang="en-US" dirty="0">
                <a:solidFill>
                  <a:srgbClr val="003360"/>
                </a:solidFill>
                <a:latin typeface="Avenir Book"/>
                <a:ea typeface="+mn-lt"/>
                <a:cs typeface="+mn-lt"/>
              </a:rPr>
              <a:t>The goal of Member Engagement is to enhance the value we provide to credit unions by fostering deeper relationships, streamlining processes, and delivering personalized service.</a:t>
            </a:r>
          </a:p>
          <a:p>
            <a:endParaRPr lang="en-US" dirty="0"/>
          </a:p>
        </p:txBody>
      </p:sp>
      <p:sp>
        <p:nvSpPr>
          <p:cNvPr id="8" name="Title 1">
            <a:extLst>
              <a:ext uri="{FF2B5EF4-FFF2-40B4-BE49-F238E27FC236}">
                <a16:creationId xmlns:a16="http://schemas.microsoft.com/office/drawing/2014/main" id="{CD052391-CDEB-3BF4-53A3-4BABFCD8A123}"/>
              </a:ext>
            </a:extLst>
          </p:cNvPr>
          <p:cNvSpPr>
            <a:spLocks noGrp="1"/>
          </p:cNvSpPr>
          <p:nvPr>
            <p:ph type="title"/>
          </p:nvPr>
        </p:nvSpPr>
        <p:spPr>
          <a:xfrm>
            <a:off x="419763" y="195792"/>
            <a:ext cx="10515600" cy="1325563"/>
          </a:xfrm>
        </p:spPr>
        <p:txBody>
          <a:bodyPr>
            <a:normAutofit/>
          </a:bodyPr>
          <a:lstStyle/>
          <a:p>
            <a:br>
              <a:rPr lang="en-US" dirty="0">
                <a:ea typeface="+mj-lt"/>
                <a:cs typeface="+mj-lt"/>
              </a:rPr>
            </a:br>
            <a:r>
              <a:rPr lang="en-US" b="1" dirty="0">
                <a:solidFill>
                  <a:srgbClr val="003360"/>
                </a:solidFill>
                <a:latin typeface="Montserrat"/>
                <a:ea typeface="+mj-lt"/>
                <a:cs typeface="+mj-lt"/>
              </a:rPr>
              <a:t>Member Engagement Consultants</a:t>
            </a:r>
          </a:p>
          <a:p>
            <a:endParaRPr lang="en-US" dirty="0"/>
          </a:p>
        </p:txBody>
      </p:sp>
    </p:spTree>
    <p:extLst>
      <p:ext uri="{BB962C8B-B14F-4D97-AF65-F5344CB8AC3E}">
        <p14:creationId xmlns:p14="http://schemas.microsoft.com/office/powerpoint/2010/main" val="4075867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131" y="1866043"/>
            <a:ext cx="525297" cy="5340667"/>
            <a:chOff x="0" y="0"/>
            <a:chExt cx="2201091" cy="2569910"/>
          </a:xfrm>
        </p:grpSpPr>
        <p:sp>
          <p:nvSpPr>
            <p:cNvPr id="3" name="Freeform 3"/>
            <p:cNvSpPr/>
            <p:nvPr/>
          </p:nvSpPr>
          <p:spPr>
            <a:xfrm>
              <a:off x="0" y="0"/>
              <a:ext cx="2201091" cy="2569910"/>
            </a:xfrm>
            <a:custGeom>
              <a:avLst/>
              <a:gdLst/>
              <a:ahLst/>
              <a:cxnLst/>
              <a:rect l="l" t="t" r="r" b="b"/>
              <a:pathLst>
                <a:path w="2201091" h="2569910">
                  <a:moveTo>
                    <a:pt x="203200" y="0"/>
                  </a:moveTo>
                  <a:lnTo>
                    <a:pt x="2201091" y="0"/>
                  </a:lnTo>
                  <a:lnTo>
                    <a:pt x="1997891" y="2569910"/>
                  </a:lnTo>
                  <a:lnTo>
                    <a:pt x="0" y="2569910"/>
                  </a:lnTo>
                  <a:lnTo>
                    <a:pt x="203200" y="0"/>
                  </a:lnTo>
                  <a:close/>
                </a:path>
              </a:pathLst>
            </a:custGeom>
            <a:solidFill>
              <a:srgbClr val="00346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4" name="TextBox 4"/>
            <p:cNvSpPr txBox="1"/>
            <p:nvPr/>
          </p:nvSpPr>
          <p:spPr>
            <a:xfrm>
              <a:off x="101600" y="-47625"/>
              <a:ext cx="1997891" cy="261753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5" name="Group 5"/>
          <p:cNvGrpSpPr>
            <a:grpSpLocks noGrp="1" noUngrp="1" noRot="1" noMove="1" noResize="1"/>
          </p:cNvGrpSpPr>
          <p:nvPr/>
        </p:nvGrpSpPr>
        <p:grpSpPr>
          <a:xfrm>
            <a:off x="-286086" y="1866043"/>
            <a:ext cx="4525945" cy="5340667"/>
            <a:chOff x="0" y="0"/>
            <a:chExt cx="2177869" cy="2569910"/>
          </a:xfrm>
        </p:grpSpPr>
        <p:sp>
          <p:nvSpPr>
            <p:cNvPr id="6" name="Freeform 6"/>
            <p:cNvSpPr>
              <a:spLocks noGrp="1" noRot="1" noMove="1" noResize="1" noEditPoints="1" noAdjustHandles="1" noChangeArrowheads="1" noChangeShapeType="1"/>
            </p:cNvSpPr>
            <p:nvPr/>
          </p:nvSpPr>
          <p:spPr>
            <a:xfrm>
              <a:off x="0" y="0"/>
              <a:ext cx="2177869" cy="2569910"/>
            </a:xfrm>
            <a:custGeom>
              <a:avLst/>
              <a:gdLst/>
              <a:ahLst/>
              <a:cxnLst/>
              <a:rect l="l" t="t" r="r" b="b"/>
              <a:pathLst>
                <a:path w="2177869" h="2569910">
                  <a:moveTo>
                    <a:pt x="203200" y="0"/>
                  </a:moveTo>
                  <a:lnTo>
                    <a:pt x="2177869" y="0"/>
                  </a:lnTo>
                  <a:lnTo>
                    <a:pt x="1974669" y="2569910"/>
                  </a:lnTo>
                  <a:lnTo>
                    <a:pt x="0" y="2569910"/>
                  </a:lnTo>
                  <a:lnTo>
                    <a:pt x="203200" y="0"/>
                  </a:lnTo>
                  <a:close/>
                </a:path>
              </a:pathLst>
            </a:custGeom>
            <a:solidFill>
              <a:srgbClr val="003462"/>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7" name="TextBox 7"/>
            <p:cNvSpPr txBox="1">
              <a:spLocks noGrp="1" noRot="1" noMove="1" noResize="1" noEditPoints="1" noAdjustHandles="1" noChangeArrowheads="1" noChangeShapeType="1"/>
            </p:cNvSpPr>
            <p:nvPr/>
          </p:nvSpPr>
          <p:spPr>
            <a:xfrm>
              <a:off x="101600" y="-47625"/>
              <a:ext cx="1974669" cy="261753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grpSp>
        <p:nvGrpSpPr>
          <p:cNvPr id="8" name="Group 8"/>
          <p:cNvGrpSpPr>
            <a:grpSpLocks noGrp="1" noUngrp="1" noRot="1" noMove="1" noResize="1"/>
          </p:cNvGrpSpPr>
          <p:nvPr/>
        </p:nvGrpSpPr>
        <p:grpSpPr>
          <a:xfrm>
            <a:off x="3890789" y="1866043"/>
            <a:ext cx="4508131" cy="5340667"/>
            <a:chOff x="0" y="0"/>
            <a:chExt cx="2169296" cy="2569910"/>
          </a:xfrm>
        </p:grpSpPr>
        <p:sp>
          <p:nvSpPr>
            <p:cNvPr id="9" name="Freeform 9"/>
            <p:cNvSpPr>
              <a:spLocks noGrp="1" noRot="1" noMove="1" noResize="1" noEditPoints="1" noAdjustHandles="1" noChangeArrowheads="1" noChangeShapeType="1"/>
            </p:cNvSpPr>
            <p:nvPr/>
          </p:nvSpPr>
          <p:spPr>
            <a:xfrm>
              <a:off x="0" y="0"/>
              <a:ext cx="2169296" cy="2569910"/>
            </a:xfrm>
            <a:custGeom>
              <a:avLst/>
              <a:gdLst/>
              <a:ahLst/>
              <a:cxnLst/>
              <a:rect l="l" t="t" r="r" b="b"/>
              <a:pathLst>
                <a:path w="2169296" h="2569910">
                  <a:moveTo>
                    <a:pt x="203200" y="0"/>
                  </a:moveTo>
                  <a:lnTo>
                    <a:pt x="2169296" y="0"/>
                  </a:lnTo>
                  <a:lnTo>
                    <a:pt x="1966096" y="2569910"/>
                  </a:lnTo>
                  <a:lnTo>
                    <a:pt x="0" y="2569910"/>
                  </a:lnTo>
                  <a:lnTo>
                    <a:pt x="203200" y="0"/>
                  </a:lnTo>
                  <a:close/>
                </a:path>
              </a:pathLst>
            </a:custGeom>
            <a:solidFill>
              <a:srgbClr val="009899"/>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0" name="TextBox 10"/>
            <p:cNvSpPr txBox="1">
              <a:spLocks noGrp="1" noRot="1" noMove="1" noResize="1" noEditPoints="1" noAdjustHandles="1" noChangeArrowheads="1" noChangeShapeType="1"/>
            </p:cNvSpPr>
            <p:nvPr/>
          </p:nvSpPr>
          <p:spPr>
            <a:xfrm>
              <a:off x="101600" y="-47625"/>
              <a:ext cx="1966096" cy="261753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1" name="TextBox 11"/>
          <p:cNvSpPr txBox="1"/>
          <p:nvPr/>
        </p:nvSpPr>
        <p:spPr>
          <a:xfrm>
            <a:off x="39646" y="2167112"/>
            <a:ext cx="3476110" cy="46564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89"/>
              </a:lnSpc>
              <a:spcBef>
                <a:spcPct val="0"/>
              </a:spcBef>
            </a:pPr>
            <a:r>
              <a:rPr lang="en-US" sz="2750" b="1" spc="276" dirty="0">
                <a:solidFill>
                  <a:srgbClr val="FFFFFF"/>
                </a:solidFill>
                <a:latin typeface="Avenir Book"/>
                <a:sym typeface="Futura Ultra-Bold"/>
              </a:rPr>
              <a:t>Advocacy</a:t>
            </a:r>
            <a:endParaRPr lang="en-US" sz="2750" b="1" spc="276" dirty="0">
              <a:solidFill>
                <a:srgbClr val="FFFFFF"/>
              </a:solidFill>
              <a:latin typeface="Avenir Book"/>
            </a:endParaRPr>
          </a:p>
        </p:txBody>
      </p:sp>
      <p:grpSp>
        <p:nvGrpSpPr>
          <p:cNvPr id="12" name="Group 12"/>
          <p:cNvGrpSpPr/>
          <p:nvPr/>
        </p:nvGrpSpPr>
        <p:grpSpPr>
          <a:xfrm>
            <a:off x="8079096" y="1846915"/>
            <a:ext cx="4574204" cy="5340667"/>
            <a:chOff x="0" y="0"/>
            <a:chExt cx="2201091" cy="2569910"/>
          </a:xfrm>
        </p:grpSpPr>
        <p:sp>
          <p:nvSpPr>
            <p:cNvPr id="13" name="Freeform 13"/>
            <p:cNvSpPr>
              <a:spLocks noGrp="1" noRot="1" noMove="1" noResize="1" noEditPoints="1" noAdjustHandles="1" noChangeArrowheads="1" noChangeShapeType="1"/>
            </p:cNvSpPr>
            <p:nvPr/>
          </p:nvSpPr>
          <p:spPr>
            <a:xfrm>
              <a:off x="0" y="0"/>
              <a:ext cx="2201091" cy="2569910"/>
            </a:xfrm>
            <a:custGeom>
              <a:avLst/>
              <a:gdLst/>
              <a:ahLst/>
              <a:cxnLst/>
              <a:rect l="l" t="t" r="r" b="b"/>
              <a:pathLst>
                <a:path w="2201091" h="2569910">
                  <a:moveTo>
                    <a:pt x="203200" y="0"/>
                  </a:moveTo>
                  <a:lnTo>
                    <a:pt x="2201091" y="0"/>
                  </a:lnTo>
                  <a:lnTo>
                    <a:pt x="1997891" y="2569910"/>
                  </a:lnTo>
                  <a:lnTo>
                    <a:pt x="0" y="2569910"/>
                  </a:lnTo>
                  <a:lnTo>
                    <a:pt x="203200" y="0"/>
                  </a:lnTo>
                  <a:close/>
                </a:path>
              </a:pathLst>
            </a:custGeom>
            <a:solidFill>
              <a:srgbClr val="0099D0"/>
            </a:solid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
          <p:nvSpPr>
            <p:cNvPr id="14" name="TextBox 14"/>
            <p:cNvSpPr txBox="1"/>
            <p:nvPr/>
          </p:nvSpPr>
          <p:spPr>
            <a:xfrm>
              <a:off x="101600" y="-47625"/>
              <a:ext cx="1997891" cy="2617535"/>
            </a:xfrm>
            <a:prstGeom prst="rect">
              <a:avLst/>
            </a:prstGeom>
          </p:spPr>
          <p:txBody>
            <a:bodyPr lIns="33867" tIns="33867" rIns="33867" bIns="33867"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773"/>
                </a:lnSpc>
              </a:pPr>
              <a:endParaRPr sz="800"/>
            </a:p>
          </p:txBody>
        </p:sp>
      </p:grpSp>
      <p:sp>
        <p:nvSpPr>
          <p:cNvPr id="15" name="TextBox 15"/>
          <p:cNvSpPr txBox="1"/>
          <p:nvPr/>
        </p:nvSpPr>
        <p:spPr>
          <a:xfrm>
            <a:off x="4576410" y="2172226"/>
            <a:ext cx="3164991" cy="4585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3835"/>
              </a:lnSpc>
              <a:spcBef>
                <a:spcPct val="0"/>
              </a:spcBef>
            </a:pPr>
            <a:r>
              <a:rPr lang="en-US" sz="2750" b="1" spc="272">
                <a:solidFill>
                  <a:srgbClr val="FFFFFF"/>
                </a:solidFill>
                <a:latin typeface="Avenir Book"/>
                <a:sym typeface="Futura Bold"/>
              </a:rPr>
              <a:t>Collaboration</a:t>
            </a:r>
            <a:endParaRPr lang="en-US">
              <a:latin typeface="Avenir Book"/>
            </a:endParaRPr>
          </a:p>
        </p:txBody>
      </p:sp>
      <p:sp>
        <p:nvSpPr>
          <p:cNvPr id="16" name="TextBox 16"/>
          <p:cNvSpPr txBox="1"/>
          <p:nvPr/>
        </p:nvSpPr>
        <p:spPr>
          <a:xfrm>
            <a:off x="1367603" y="475887"/>
            <a:ext cx="8939547" cy="1116396"/>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nSpc>
                <a:spcPts val="9404"/>
              </a:lnSpc>
            </a:pPr>
            <a:r>
              <a:rPr lang="en-US" sz="6700" b="1" dirty="0">
                <a:solidFill>
                  <a:srgbClr val="002060"/>
                </a:solidFill>
                <a:latin typeface="Montserrat" pitchFamily="2" charset="0"/>
                <a:ea typeface="Source Sans Pro Heavy"/>
                <a:cs typeface="Source Sans Pro Heavy"/>
                <a:sym typeface="Source Sans Pro Heavy"/>
              </a:rPr>
              <a:t>League Resources</a:t>
            </a:r>
            <a:endParaRPr lang="en-US" sz="6717" b="1" dirty="0">
              <a:solidFill>
                <a:srgbClr val="002060"/>
              </a:solidFill>
              <a:latin typeface="Montserrat" pitchFamily="2" charset="0"/>
              <a:ea typeface="Source Sans Pro Heavy"/>
              <a:cs typeface="Source Sans Pro Heavy"/>
              <a:sym typeface="Source Sans Pro Heavy"/>
            </a:endParaRPr>
          </a:p>
        </p:txBody>
      </p:sp>
      <p:sp>
        <p:nvSpPr>
          <p:cNvPr id="18" name="TextBox 18"/>
          <p:cNvSpPr txBox="1"/>
          <p:nvPr/>
        </p:nvSpPr>
        <p:spPr>
          <a:xfrm>
            <a:off x="4307403" y="2699331"/>
            <a:ext cx="3967366" cy="5159810"/>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00" indent="-304800">
              <a:lnSpc>
                <a:spcPts val="2707"/>
              </a:lnSpc>
              <a:spcBef>
                <a:spcPct val="0"/>
              </a:spcBef>
              <a:buFont typeface="Arial"/>
              <a:buChar char="•"/>
            </a:pPr>
            <a:r>
              <a:rPr lang="en-US" sz="1850" dirty="0">
                <a:solidFill>
                  <a:srgbClr val="FFFFFF"/>
                </a:solidFill>
                <a:latin typeface="Avenir Book"/>
                <a:ea typeface="Futura"/>
                <a:cs typeface="Futura"/>
              </a:rPr>
              <a:t>Annual signature events</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ENGAGE</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EMERGE</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State Advocacy Summits</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GAC and Hike the Hill</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CEO and C-Suite Summit</a:t>
            </a:r>
          </a:p>
          <a:p>
            <a:pPr marL="608965" lvl="1" indent="-304800">
              <a:lnSpc>
                <a:spcPts val="2707"/>
              </a:lnSpc>
              <a:spcBef>
                <a:spcPct val="0"/>
              </a:spcBef>
              <a:buFont typeface="Courier New"/>
              <a:buChar char="o"/>
            </a:pPr>
            <a:r>
              <a:rPr lang="en-US" sz="1850" dirty="0">
                <a:solidFill>
                  <a:srgbClr val="FFFFFF"/>
                </a:solidFill>
                <a:latin typeface="Avenir Book"/>
                <a:ea typeface="Futura"/>
                <a:cs typeface="Futura"/>
              </a:rPr>
              <a:t>INSPIRE</a:t>
            </a:r>
          </a:p>
          <a:p>
            <a:pPr marL="304800" indent="-304800">
              <a:lnSpc>
                <a:spcPts val="2707"/>
              </a:lnSpc>
              <a:spcBef>
                <a:spcPct val="0"/>
              </a:spcBef>
              <a:buFont typeface="Arial"/>
              <a:buChar char="•"/>
            </a:pPr>
            <a:r>
              <a:rPr lang="en-US" sz="1850" dirty="0">
                <a:solidFill>
                  <a:srgbClr val="FFFFFF"/>
                </a:solidFill>
                <a:latin typeface="Avenir Book"/>
                <a:ea typeface="Futura"/>
                <a:cs typeface="Futura"/>
              </a:rPr>
              <a:t>Topical and state gatherings</a:t>
            </a:r>
          </a:p>
          <a:p>
            <a:pPr marL="304800" indent="-304800">
              <a:lnSpc>
                <a:spcPts val="2707"/>
              </a:lnSpc>
              <a:spcBef>
                <a:spcPct val="0"/>
              </a:spcBef>
              <a:buFont typeface="Arial"/>
              <a:buChar char="•"/>
            </a:pPr>
            <a:r>
              <a:rPr lang="en-US" sz="1850" dirty="0">
                <a:solidFill>
                  <a:srgbClr val="FFFFFF"/>
                </a:solidFill>
                <a:latin typeface="Avenir Book"/>
                <a:ea typeface="Futura"/>
                <a:cs typeface="Futura"/>
              </a:rPr>
              <a:t>Bi-monthly calls</a:t>
            </a:r>
          </a:p>
          <a:p>
            <a:pPr marL="304800" indent="-304800">
              <a:lnSpc>
                <a:spcPts val="2707"/>
              </a:lnSpc>
              <a:spcBef>
                <a:spcPct val="0"/>
              </a:spcBef>
              <a:buFont typeface="Arial"/>
              <a:buChar char="•"/>
            </a:pPr>
            <a:r>
              <a:rPr lang="en-US" sz="1850" dirty="0">
                <a:solidFill>
                  <a:srgbClr val="FFFFFF"/>
                </a:solidFill>
                <a:latin typeface="Avenir Book"/>
                <a:ea typeface="Futura"/>
                <a:cs typeface="Futura"/>
              </a:rPr>
              <a:t>Professional development and </a:t>
            </a:r>
          </a:p>
          <a:p>
            <a:pPr lvl="1">
              <a:lnSpc>
                <a:spcPts val="2707"/>
              </a:lnSpc>
              <a:spcBef>
                <a:spcPct val="0"/>
              </a:spcBef>
            </a:pPr>
            <a:r>
              <a:rPr lang="en-US" sz="1850" dirty="0">
                <a:solidFill>
                  <a:srgbClr val="FFFFFF"/>
                </a:solidFill>
                <a:latin typeface="Avenir Book"/>
                <a:ea typeface="Futura"/>
                <a:cs typeface="Futura"/>
              </a:rPr>
              <a:t>training</a:t>
            </a:r>
          </a:p>
          <a:p>
            <a:pPr marL="304800" indent="-304800">
              <a:lnSpc>
                <a:spcPts val="2707"/>
              </a:lnSpc>
              <a:spcBef>
                <a:spcPct val="0"/>
              </a:spcBef>
              <a:buFont typeface="Arial"/>
              <a:buChar char="•"/>
            </a:pPr>
            <a:r>
              <a:rPr lang="en-US" sz="1850" dirty="0">
                <a:solidFill>
                  <a:srgbClr val="FFFFFF"/>
                </a:solidFill>
                <a:latin typeface="Avenir Book"/>
              </a:rPr>
              <a:t>Communities</a:t>
            </a:r>
          </a:p>
          <a:p>
            <a:pPr marL="304800" indent="-304800">
              <a:lnSpc>
                <a:spcPts val="2707"/>
              </a:lnSpc>
              <a:spcBef>
                <a:spcPct val="0"/>
              </a:spcBef>
              <a:buFont typeface="Arial"/>
              <a:buChar char="•"/>
            </a:pPr>
            <a:endParaRPr lang="en-US" sz="1850" dirty="0">
              <a:solidFill>
                <a:srgbClr val="FFFFFF"/>
              </a:solidFill>
              <a:latin typeface="Futura"/>
            </a:endParaRPr>
          </a:p>
          <a:p>
            <a:pPr marL="304800" indent="-304800">
              <a:lnSpc>
                <a:spcPts val="2707"/>
              </a:lnSpc>
              <a:spcBef>
                <a:spcPct val="0"/>
              </a:spcBef>
              <a:buFont typeface="Arial"/>
              <a:buChar char="•"/>
            </a:pPr>
            <a:endParaRPr lang="en-US" sz="1850" dirty="0">
              <a:solidFill>
                <a:srgbClr val="FFFFFF"/>
              </a:solidFill>
              <a:latin typeface="Futura"/>
            </a:endParaRPr>
          </a:p>
          <a:p>
            <a:pPr marL="304800" indent="-304800">
              <a:lnSpc>
                <a:spcPts val="2707"/>
              </a:lnSpc>
              <a:spcBef>
                <a:spcPct val="0"/>
              </a:spcBef>
              <a:buFont typeface="Arial"/>
              <a:buChar char="•"/>
            </a:pPr>
            <a:endParaRPr lang="en-US" sz="1850" dirty="0">
              <a:solidFill>
                <a:srgbClr val="FFFFFF"/>
              </a:solidFill>
              <a:latin typeface="Futura"/>
            </a:endParaRPr>
          </a:p>
        </p:txBody>
      </p:sp>
      <p:sp>
        <p:nvSpPr>
          <p:cNvPr id="19" name="TextBox 19"/>
          <p:cNvSpPr txBox="1"/>
          <p:nvPr/>
        </p:nvSpPr>
        <p:spPr>
          <a:xfrm>
            <a:off x="114333" y="2906512"/>
            <a:ext cx="3725105" cy="3805978"/>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00" indent="-304800">
              <a:lnSpc>
                <a:spcPts val="2707"/>
              </a:lnSpc>
              <a:spcBef>
                <a:spcPct val="0"/>
              </a:spcBef>
              <a:buFont typeface="Arial"/>
              <a:buChar char="•"/>
            </a:pPr>
            <a:r>
              <a:rPr lang="en-US" sz="1900" dirty="0">
                <a:solidFill>
                  <a:srgbClr val="FFFFFF"/>
                </a:solidFill>
                <a:latin typeface="Avenir Book"/>
                <a:ea typeface="Futura"/>
                <a:cs typeface="Futura"/>
              </a:rPr>
              <a:t>State and Federal Advocacy</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Legislative</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Regulatory</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Legal</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Compliance</a:t>
            </a:r>
          </a:p>
          <a:p>
            <a:pPr marL="304800" indent="-304800">
              <a:lnSpc>
                <a:spcPts val="2707"/>
              </a:lnSpc>
              <a:spcBef>
                <a:spcPct val="0"/>
              </a:spcBef>
              <a:buFont typeface="Arial"/>
              <a:buChar char="•"/>
            </a:pPr>
            <a:r>
              <a:rPr lang="en-US" sz="1900" dirty="0">
                <a:solidFill>
                  <a:srgbClr val="FFFFFF"/>
                </a:solidFill>
                <a:latin typeface="Avenir Book"/>
                <a:ea typeface="Futura"/>
                <a:cs typeface="Futura"/>
              </a:rPr>
              <a:t>Advocacy Engagement</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PAC</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Grassroots</a:t>
            </a:r>
          </a:p>
          <a:p>
            <a:pPr marL="608965" lvl="1" indent="-304800">
              <a:lnSpc>
                <a:spcPts val="2707"/>
              </a:lnSpc>
              <a:spcBef>
                <a:spcPct val="0"/>
              </a:spcBef>
              <a:buFont typeface="Courier New"/>
              <a:buChar char="o"/>
            </a:pPr>
            <a:r>
              <a:rPr lang="en-US" sz="1900" dirty="0">
                <a:solidFill>
                  <a:srgbClr val="FFFFFF"/>
                </a:solidFill>
                <a:latin typeface="Avenir Book"/>
                <a:ea typeface="Futura"/>
                <a:cs typeface="Futura"/>
              </a:rPr>
              <a:t>Training</a:t>
            </a:r>
          </a:p>
          <a:p>
            <a:pPr>
              <a:lnSpc>
                <a:spcPts val="2707"/>
              </a:lnSpc>
              <a:spcBef>
                <a:spcPct val="0"/>
              </a:spcBef>
            </a:pPr>
            <a:endParaRPr lang="en-US" sz="1900" dirty="0">
              <a:solidFill>
                <a:srgbClr val="FFFFFF"/>
              </a:solidFill>
              <a:latin typeface="Avenir Book"/>
              <a:ea typeface="Futura"/>
              <a:cs typeface="Futura"/>
            </a:endParaRPr>
          </a:p>
          <a:p>
            <a:pPr algn="ctr">
              <a:lnSpc>
                <a:spcPts val="2987"/>
              </a:lnSpc>
              <a:spcBef>
                <a:spcPct val="0"/>
              </a:spcBef>
            </a:pPr>
            <a:endParaRPr lang="en-US" sz="1933" dirty="0">
              <a:solidFill>
                <a:srgbClr val="FFFFFF"/>
              </a:solidFill>
              <a:latin typeface="Avenir Book"/>
              <a:ea typeface="Futura"/>
              <a:cs typeface="Futura"/>
            </a:endParaRPr>
          </a:p>
        </p:txBody>
      </p:sp>
      <p:sp>
        <p:nvSpPr>
          <p:cNvPr id="20" name="TextBox 20"/>
          <p:cNvSpPr txBox="1"/>
          <p:nvPr/>
        </p:nvSpPr>
        <p:spPr>
          <a:xfrm>
            <a:off x="9211650" y="2170638"/>
            <a:ext cx="2609893" cy="458587"/>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3806"/>
              </a:lnSpc>
              <a:spcBef>
                <a:spcPct val="0"/>
              </a:spcBef>
            </a:pPr>
            <a:r>
              <a:rPr lang="en-US" sz="2750" b="1" spc="270" dirty="0">
                <a:solidFill>
                  <a:srgbClr val="FFFFFF"/>
                </a:solidFill>
                <a:latin typeface="Avenir Book"/>
              </a:rPr>
              <a:t>Impact</a:t>
            </a:r>
            <a:endParaRPr lang="en-US" dirty="0">
              <a:latin typeface="Avenir Book"/>
            </a:endParaRPr>
          </a:p>
        </p:txBody>
      </p:sp>
      <p:sp>
        <p:nvSpPr>
          <p:cNvPr id="21" name="TextBox 21"/>
          <p:cNvSpPr txBox="1"/>
          <p:nvPr/>
        </p:nvSpPr>
        <p:spPr>
          <a:xfrm>
            <a:off x="8537904" y="2814991"/>
            <a:ext cx="3765271" cy="3092193"/>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304800" indent="-304800">
              <a:lnSpc>
                <a:spcPts val="2707"/>
              </a:lnSpc>
              <a:spcBef>
                <a:spcPct val="0"/>
              </a:spcBef>
              <a:buFont typeface="Arial"/>
              <a:buChar char="•"/>
            </a:pPr>
            <a:r>
              <a:rPr lang="en-US" sz="1900" dirty="0">
                <a:solidFill>
                  <a:srgbClr val="FFFFFF"/>
                </a:solidFill>
                <a:latin typeface="Avenir Book"/>
              </a:rPr>
              <a:t>Credit Union Impact Foundation</a:t>
            </a:r>
          </a:p>
          <a:p>
            <a:pPr marL="304800" indent="-304800">
              <a:lnSpc>
                <a:spcPts val="2707"/>
              </a:lnSpc>
              <a:spcBef>
                <a:spcPct val="0"/>
              </a:spcBef>
              <a:buFont typeface="Arial"/>
              <a:buChar char="•"/>
            </a:pPr>
            <a:r>
              <a:rPr lang="en-US" sz="1900" dirty="0">
                <a:solidFill>
                  <a:srgbClr val="FFFFFF"/>
                </a:solidFill>
                <a:latin typeface="Avenir Book"/>
              </a:rPr>
              <a:t>Office of Small Credit Unions</a:t>
            </a:r>
          </a:p>
          <a:p>
            <a:pPr marL="304800" indent="-304800">
              <a:lnSpc>
                <a:spcPts val="2707"/>
              </a:lnSpc>
              <a:spcBef>
                <a:spcPct val="0"/>
              </a:spcBef>
              <a:buFont typeface="Arial"/>
              <a:buChar char="•"/>
            </a:pPr>
            <a:r>
              <a:rPr lang="en-US" sz="1900" dirty="0">
                <a:solidFill>
                  <a:srgbClr val="FFFFFF"/>
                </a:solidFill>
                <a:latin typeface="Avenir Book"/>
                <a:ea typeface="Futura"/>
                <a:cs typeface="Futura"/>
              </a:rPr>
              <a:t>Custom Engagement Plan</a:t>
            </a:r>
          </a:p>
          <a:p>
            <a:pPr marL="304800" indent="-304800">
              <a:lnSpc>
                <a:spcPts val="2707"/>
              </a:lnSpc>
              <a:spcBef>
                <a:spcPct val="0"/>
              </a:spcBef>
              <a:buFont typeface="Arial"/>
              <a:buChar char="•"/>
            </a:pPr>
            <a:r>
              <a:rPr lang="en-US" sz="1900" dirty="0">
                <a:solidFill>
                  <a:srgbClr val="FFFFFF"/>
                </a:solidFill>
                <a:latin typeface="Avenir Book"/>
                <a:ea typeface="Futura"/>
                <a:cs typeface="Futura"/>
              </a:rPr>
              <a:t>Professional Development Mapping</a:t>
            </a:r>
          </a:p>
          <a:p>
            <a:pPr marL="304800" indent="-304800">
              <a:lnSpc>
                <a:spcPts val="2707"/>
              </a:lnSpc>
              <a:spcBef>
                <a:spcPct val="0"/>
              </a:spcBef>
              <a:buFont typeface="Arial"/>
              <a:buChar char="•"/>
            </a:pPr>
            <a:r>
              <a:rPr lang="en-US" sz="1900" dirty="0">
                <a:solidFill>
                  <a:srgbClr val="FFFFFF"/>
                </a:solidFill>
                <a:latin typeface="Avenir Book"/>
                <a:ea typeface="Futura"/>
                <a:cs typeface="Futura"/>
              </a:rPr>
              <a:t>PR and Crisis Communication Support</a:t>
            </a:r>
          </a:p>
          <a:p>
            <a:pPr marL="304800" indent="-304800">
              <a:lnSpc>
                <a:spcPts val="2707"/>
              </a:lnSpc>
              <a:spcBef>
                <a:spcPct val="0"/>
              </a:spcBef>
              <a:buFont typeface="Arial"/>
              <a:buChar char="•"/>
            </a:pPr>
            <a:r>
              <a:rPr lang="en-US" sz="1900" dirty="0">
                <a:solidFill>
                  <a:srgbClr val="FFFFFF"/>
                </a:solidFill>
                <a:latin typeface="Avenir Book"/>
                <a:ea typeface="Futura"/>
                <a:cs typeface="Futura"/>
              </a:rPr>
              <a:t>Product Recommendations </a:t>
            </a:r>
          </a:p>
          <a:p>
            <a:pPr marL="304800" indent="-304800">
              <a:lnSpc>
                <a:spcPts val="2707"/>
              </a:lnSpc>
              <a:spcBef>
                <a:spcPct val="0"/>
              </a:spcBef>
              <a:buFont typeface="Arial"/>
              <a:buChar char="•"/>
            </a:pPr>
            <a:endParaRPr lang="en-US" sz="1900" dirty="0">
              <a:solidFill>
                <a:srgbClr val="FFFFFF"/>
              </a:solidFill>
              <a:latin typeface="Avenir Book"/>
              <a:ea typeface="Futura"/>
              <a:cs typeface="Futura"/>
            </a:endParaRPr>
          </a:p>
          <a:p>
            <a:pPr marL="304800" indent="-304800">
              <a:lnSpc>
                <a:spcPts val="2707"/>
              </a:lnSpc>
              <a:spcBef>
                <a:spcPct val="0"/>
              </a:spcBef>
              <a:buFont typeface="Arial"/>
              <a:buChar char="•"/>
            </a:pPr>
            <a:endParaRPr lang="en-US" sz="1900" dirty="0">
              <a:solidFill>
                <a:srgbClr val="FFFFFF"/>
              </a:solidFill>
              <a:latin typeface="Avenir Book"/>
              <a:ea typeface="Futura"/>
              <a:cs typeface="Futura"/>
            </a:endParaRPr>
          </a:p>
        </p:txBody>
      </p:sp>
      <p:sp>
        <p:nvSpPr>
          <p:cNvPr id="23" name="Freeform 10" descr="A blue and black logo&#10;&#10;AI-generated content may be incorrect.">
            <a:extLst>
              <a:ext uri="{FF2B5EF4-FFF2-40B4-BE49-F238E27FC236}">
                <a16:creationId xmlns:a16="http://schemas.microsoft.com/office/drawing/2014/main" id="{EAE026C7-6CDC-CBAE-A8A2-E3CF51CBE5E3}"/>
              </a:ext>
            </a:extLst>
          </p:cNvPr>
          <p:cNvSpPr/>
          <p:nvPr/>
        </p:nvSpPr>
        <p:spPr>
          <a:xfrm>
            <a:off x="127140" y="251336"/>
            <a:ext cx="1211984" cy="1444165"/>
          </a:xfrm>
          <a:custGeom>
            <a:avLst/>
            <a:gdLst/>
            <a:ahLst/>
            <a:cxnLst/>
            <a:rect l="l" t="t" r="r" b="b"/>
            <a:pathLst>
              <a:path w="1817976" h="2166248">
                <a:moveTo>
                  <a:pt x="0" y="0"/>
                </a:moveTo>
                <a:lnTo>
                  <a:pt x="1817977" y="0"/>
                </a:lnTo>
                <a:lnTo>
                  <a:pt x="1817977" y="2166247"/>
                </a:lnTo>
                <a:lnTo>
                  <a:pt x="0" y="2166247"/>
                </a:lnTo>
                <a:lnTo>
                  <a:pt x="0" y="0"/>
                </a:lnTo>
                <a:close/>
              </a:path>
            </a:pathLst>
          </a:custGeom>
          <a:blipFill>
            <a:blip r:embed="rId3"/>
            <a:stretch>
              <a:fillRect/>
            </a:stretch>
          </a:blipFill>
        </p:spPr>
        <p:txBody>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endParaRPr lang="en-US" sz="800"/>
          </a:p>
        </p:txBody>
      </p:sp>
    </p:spTree>
    <p:extLst>
      <p:ext uri="{BB962C8B-B14F-4D97-AF65-F5344CB8AC3E}">
        <p14:creationId xmlns:p14="http://schemas.microsoft.com/office/powerpoint/2010/main" val="1331143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01A13-9957-E268-F637-306B9AFCC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DFF228-03C3-EAD5-E1A3-34843BA47680}"/>
              </a:ext>
            </a:extLst>
          </p:cNvPr>
          <p:cNvSpPr>
            <a:spLocks noGrp="1"/>
          </p:cNvSpPr>
          <p:nvPr>
            <p:ph type="title"/>
          </p:nvPr>
        </p:nvSpPr>
        <p:spPr>
          <a:xfrm>
            <a:off x="2033409" y="563344"/>
            <a:ext cx="10022541" cy="958011"/>
          </a:xfrm>
        </p:spPr>
        <p:txBody>
          <a:bodyPr>
            <a:normAutofit fontScale="90000"/>
          </a:bodyPr>
          <a:lstStyle/>
          <a:p>
            <a:br>
              <a:rPr lang="en-US" dirty="0"/>
            </a:br>
            <a:r>
              <a:rPr lang="en-US" b="1" dirty="0">
                <a:solidFill>
                  <a:srgbClr val="003360"/>
                </a:solidFill>
                <a:latin typeface="Montserrat"/>
              </a:rPr>
              <a:t>     Emerging </a:t>
            </a:r>
            <a:r>
              <a:rPr lang="en-US" b="1" dirty="0">
                <a:solidFill>
                  <a:srgbClr val="003360"/>
                </a:solidFill>
                <a:latin typeface="Montserrat"/>
                <a:ea typeface="+mj-lt"/>
                <a:cs typeface="+mj-lt"/>
              </a:rPr>
              <a:t>Professionals Network</a:t>
            </a:r>
            <a:r>
              <a:rPr lang="en-US" b="1" dirty="0">
                <a:latin typeface="Montserrat"/>
                <a:ea typeface="+mj-lt"/>
                <a:cs typeface="+mj-lt"/>
              </a:rPr>
              <a:t> </a:t>
            </a:r>
          </a:p>
          <a:p>
            <a:endParaRPr lang="en-US" dirty="0"/>
          </a:p>
        </p:txBody>
      </p:sp>
      <p:sp>
        <p:nvSpPr>
          <p:cNvPr id="7" name="Text Placeholder 2">
            <a:extLst>
              <a:ext uri="{FF2B5EF4-FFF2-40B4-BE49-F238E27FC236}">
                <a16:creationId xmlns:a16="http://schemas.microsoft.com/office/drawing/2014/main" id="{CF417A6A-A787-3B14-70FD-BDFF7943763D}"/>
              </a:ext>
            </a:extLst>
          </p:cNvPr>
          <p:cNvSpPr txBox="1">
            <a:spLocks/>
          </p:cNvSpPr>
          <p:nvPr/>
        </p:nvSpPr>
        <p:spPr>
          <a:xfrm>
            <a:off x="571500" y="1688042"/>
            <a:ext cx="11351986" cy="444605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solidFill>
                <a:srgbClr val="003360"/>
              </a:solidFill>
              <a:latin typeface="Montserrat"/>
            </a:endParaRPr>
          </a:p>
          <a:p>
            <a:pPr marL="0" indent="0">
              <a:buNone/>
            </a:pPr>
            <a:endParaRPr lang="en-US" sz="2400" dirty="0">
              <a:solidFill>
                <a:srgbClr val="003360"/>
              </a:solidFill>
              <a:latin typeface="Montserrat"/>
            </a:endParaRPr>
          </a:p>
          <a:p>
            <a:pPr marL="0" indent="0">
              <a:buNone/>
            </a:pPr>
            <a:r>
              <a:rPr lang="en-US" sz="2400" dirty="0">
                <a:solidFill>
                  <a:srgbClr val="003360"/>
                </a:solidFill>
                <a:latin typeface="Avenir Book"/>
              </a:rPr>
              <a:t>EPN provides an exciting platform for emerging leaders to connect, collaborate, and create lasting impact.</a:t>
            </a:r>
            <a:endParaRPr lang="en-US" dirty="0">
              <a:latin typeface="Avenir Book"/>
            </a:endParaRPr>
          </a:p>
          <a:p>
            <a:pPr marL="0" indent="0">
              <a:buNone/>
            </a:pPr>
            <a:endParaRPr lang="en-US" sz="2400" dirty="0">
              <a:solidFill>
                <a:srgbClr val="003360"/>
              </a:solidFill>
              <a:latin typeface="Avenir Book"/>
            </a:endParaRPr>
          </a:p>
          <a:p>
            <a:pPr>
              <a:buFont typeface="Arial"/>
              <a:buChar char="•"/>
            </a:pPr>
            <a:r>
              <a:rPr lang="en-US" sz="2000" b="1" dirty="0">
                <a:solidFill>
                  <a:srgbClr val="003360"/>
                </a:solidFill>
                <a:latin typeface="Avenir Book"/>
              </a:rPr>
              <a:t>Industry Awareness: </a:t>
            </a:r>
            <a:r>
              <a:rPr lang="en-US" sz="2000" dirty="0">
                <a:solidFill>
                  <a:srgbClr val="003360"/>
                </a:solidFill>
                <a:latin typeface="Avenir Book"/>
              </a:rPr>
              <a:t>Equip emerging professionals with a deeper understanding of the credit union industry and its future challenges and opportunities.</a:t>
            </a:r>
          </a:p>
          <a:p>
            <a:pPr>
              <a:buFont typeface="Arial"/>
              <a:buChar char="•"/>
            </a:pPr>
            <a:r>
              <a:rPr lang="en-US" sz="2000" b="1" dirty="0">
                <a:solidFill>
                  <a:srgbClr val="003360"/>
                </a:solidFill>
                <a:latin typeface="Avenir Book"/>
              </a:rPr>
              <a:t>Professional Growth: </a:t>
            </a:r>
            <a:r>
              <a:rPr lang="en-US" sz="2000" dirty="0">
                <a:solidFill>
                  <a:srgbClr val="003360"/>
                </a:solidFill>
                <a:latin typeface="Avenir Book"/>
              </a:rPr>
              <a:t>Provide ongoing learning and development opportunities to help members expand their skills and advance their careers.</a:t>
            </a:r>
          </a:p>
          <a:p>
            <a:pPr>
              <a:buFont typeface="Arial"/>
              <a:buChar char="•"/>
            </a:pPr>
            <a:r>
              <a:rPr lang="en-US" sz="2000" b="1" dirty="0">
                <a:solidFill>
                  <a:srgbClr val="003360"/>
                </a:solidFill>
                <a:latin typeface="Avenir Book"/>
              </a:rPr>
              <a:t>Collaboration: </a:t>
            </a:r>
            <a:r>
              <a:rPr lang="en-US" sz="2000" dirty="0">
                <a:solidFill>
                  <a:srgbClr val="003360"/>
                </a:solidFill>
                <a:latin typeface="Avenir Book"/>
              </a:rPr>
              <a:t>Cultivate a supportive community where young credit union leaders can exchange ideas, share best practices, and build valuable networks.</a:t>
            </a:r>
          </a:p>
          <a:p>
            <a:pPr marL="0" indent="0">
              <a:buNone/>
            </a:pPr>
            <a:endParaRPr lang="en-US" sz="1200" dirty="0">
              <a:solidFill>
                <a:srgbClr val="000000"/>
              </a:solidFill>
              <a:latin typeface="Avenir Book"/>
            </a:endParaRPr>
          </a:p>
          <a:p>
            <a:pPr marL="0" indent="0" algn="ctr">
              <a:buNone/>
            </a:pPr>
            <a:r>
              <a:rPr lang="en-US" dirty="0">
                <a:solidFill>
                  <a:srgbClr val="009DD9"/>
                </a:solidFill>
                <a:latin typeface="Avenir Book"/>
                <a:hlinkClick r:id="rId2">
                  <a:extLst>
                    <a:ext uri="{A12FA001-AC4F-418D-AE19-62706E023703}">
                      <ahyp:hlinkClr xmlns:ahyp="http://schemas.microsoft.com/office/drawing/2018/hyperlinkcolor" val="tx"/>
                    </a:ext>
                  </a:extLst>
                </a:hlinkClick>
              </a:rPr>
              <a:t>https://the-league.coop/join-emerging-professionals-network/</a:t>
            </a:r>
            <a:endParaRPr lang="en-US" dirty="0">
              <a:latin typeface="Avenir Book"/>
            </a:endParaRPr>
          </a:p>
          <a:p>
            <a:pPr>
              <a:buFont typeface="Arial"/>
              <a:buChar char="•"/>
            </a:pPr>
            <a:endParaRPr lang="en-US" sz="1200" dirty="0">
              <a:latin typeface="Montserrat"/>
            </a:endParaRPr>
          </a:p>
          <a:p>
            <a:pPr marL="0" indent="0">
              <a:buNone/>
            </a:pPr>
            <a:endParaRPr lang="en-US" dirty="0">
              <a:solidFill>
                <a:srgbClr val="003360"/>
              </a:solidFill>
              <a:latin typeface="Montserrat"/>
            </a:endParaRPr>
          </a:p>
          <a:p>
            <a:pPr marL="0" indent="0">
              <a:buNone/>
            </a:pPr>
            <a:endParaRPr lang="en-US" dirty="0"/>
          </a:p>
          <a:p>
            <a:pPr marL="0" indent="0">
              <a:buNone/>
            </a:pPr>
            <a:endParaRPr lang="en-US" dirty="0"/>
          </a:p>
        </p:txBody>
      </p:sp>
      <p:pic>
        <p:nvPicPr>
          <p:cNvPr id="3" name="Picture 2" descr="A logo with blue and green colors&#10;&#10;AI-generated content may be incorrect.">
            <a:extLst>
              <a:ext uri="{FF2B5EF4-FFF2-40B4-BE49-F238E27FC236}">
                <a16:creationId xmlns:a16="http://schemas.microsoft.com/office/drawing/2014/main" id="{6D6C88F0-E5FE-A761-87C1-C71C46387E89}"/>
              </a:ext>
            </a:extLst>
          </p:cNvPr>
          <p:cNvPicPr>
            <a:picLocks noChangeAspect="1"/>
          </p:cNvPicPr>
          <p:nvPr/>
        </p:nvPicPr>
        <p:blipFill>
          <a:blip r:embed="rId3"/>
          <a:stretch>
            <a:fillRect/>
          </a:stretch>
        </p:blipFill>
        <p:spPr>
          <a:xfrm>
            <a:off x="339873" y="173234"/>
            <a:ext cx="2260496" cy="2133601"/>
          </a:xfrm>
          <a:prstGeom prst="rect">
            <a:avLst/>
          </a:prstGeom>
        </p:spPr>
      </p:pic>
    </p:spTree>
    <p:extLst>
      <p:ext uri="{BB962C8B-B14F-4D97-AF65-F5344CB8AC3E}">
        <p14:creationId xmlns:p14="http://schemas.microsoft.com/office/powerpoint/2010/main" val="1705991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24024-B0D0-FEFB-2ACB-F9569DF32D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DF0DBF-C8E3-DD5F-324B-77C893255EF6}"/>
              </a:ext>
            </a:extLst>
          </p:cNvPr>
          <p:cNvSpPr>
            <a:spLocks noGrp="1"/>
          </p:cNvSpPr>
          <p:nvPr>
            <p:ph type="title"/>
          </p:nvPr>
        </p:nvSpPr>
        <p:spPr>
          <a:xfrm>
            <a:off x="3100388" y="100718"/>
            <a:ext cx="8729662" cy="1325563"/>
          </a:xfrm>
        </p:spPr>
        <p:txBody>
          <a:bodyPr vert="horz" lIns="91440" tIns="45720" rIns="91440" bIns="45720" rtlCol="0" anchor="ctr">
            <a:normAutofit fontScale="90000"/>
          </a:bodyPr>
          <a:lstStyle/>
          <a:p>
            <a:pPr algn="ctr"/>
            <a:br>
              <a:rPr lang="en-US" sz="4400" dirty="0">
                <a:solidFill>
                  <a:srgbClr val="12222B"/>
                </a:solidFill>
              </a:rPr>
            </a:br>
            <a:r>
              <a:rPr lang="en-US" sz="4900" b="1" dirty="0">
                <a:solidFill>
                  <a:srgbClr val="003360"/>
                </a:solidFill>
                <a:latin typeface="Montserrat" panose="00000500000000000000" pitchFamily="2" charset="0"/>
              </a:rPr>
              <a:t>Office of Small Credit Unions</a:t>
            </a:r>
          </a:p>
          <a:p>
            <a:pPr algn="ctr"/>
            <a:endParaRPr lang="en-US" sz="2800" dirty="0">
              <a:solidFill>
                <a:srgbClr val="12222B"/>
              </a:solidFill>
            </a:endParaRPr>
          </a:p>
        </p:txBody>
      </p:sp>
      <p:pic>
        <p:nvPicPr>
          <p:cNvPr id="4" name="Picture 3">
            <a:extLst>
              <a:ext uri="{FF2B5EF4-FFF2-40B4-BE49-F238E27FC236}">
                <a16:creationId xmlns:a16="http://schemas.microsoft.com/office/drawing/2014/main" id="{F69CE3E9-1BEF-1844-D193-E88F5C24E448}"/>
              </a:ext>
            </a:extLst>
          </p:cNvPr>
          <p:cNvPicPr>
            <a:picLocks noChangeAspect="1"/>
          </p:cNvPicPr>
          <p:nvPr/>
        </p:nvPicPr>
        <p:blipFill>
          <a:blip r:embed="rId3"/>
          <a:stretch>
            <a:fillRect/>
          </a:stretch>
        </p:blipFill>
        <p:spPr>
          <a:xfrm>
            <a:off x="171450" y="1314274"/>
            <a:ext cx="5362575" cy="4598407"/>
          </a:xfrm>
          <a:prstGeom prst="rect">
            <a:avLst/>
          </a:prstGeom>
          <a:noFill/>
        </p:spPr>
      </p:pic>
      <p:sp>
        <p:nvSpPr>
          <p:cNvPr id="7" name="Text Placeholder 2">
            <a:extLst>
              <a:ext uri="{FF2B5EF4-FFF2-40B4-BE49-F238E27FC236}">
                <a16:creationId xmlns:a16="http://schemas.microsoft.com/office/drawing/2014/main" id="{5816745D-D3D1-A43E-F241-D096BA310980}"/>
              </a:ext>
            </a:extLst>
          </p:cNvPr>
          <p:cNvSpPr txBox="1">
            <a:spLocks/>
          </p:cNvSpPr>
          <p:nvPr/>
        </p:nvSpPr>
        <p:spPr>
          <a:xfrm>
            <a:off x="5534025" y="1538288"/>
            <a:ext cx="6426200" cy="45434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500" dirty="0"/>
          </a:p>
          <a:p>
            <a:endParaRPr lang="en-US" sz="1500" dirty="0"/>
          </a:p>
          <a:p>
            <a:endParaRPr lang="en-US" sz="1500" dirty="0"/>
          </a:p>
          <a:p>
            <a:endParaRPr lang="en-US" sz="1500" dirty="0"/>
          </a:p>
          <a:p>
            <a:endParaRPr lang="en-US" sz="1500" dirty="0"/>
          </a:p>
        </p:txBody>
      </p:sp>
      <p:sp>
        <p:nvSpPr>
          <p:cNvPr id="10" name="TextBox 9">
            <a:extLst>
              <a:ext uri="{FF2B5EF4-FFF2-40B4-BE49-F238E27FC236}">
                <a16:creationId xmlns:a16="http://schemas.microsoft.com/office/drawing/2014/main" id="{8BCDA0C7-5919-D254-D166-3A46CFA6F638}"/>
              </a:ext>
            </a:extLst>
          </p:cNvPr>
          <p:cNvSpPr txBox="1"/>
          <p:nvPr/>
        </p:nvSpPr>
        <p:spPr>
          <a:xfrm>
            <a:off x="6096000" y="1885950"/>
            <a:ext cx="5734050" cy="3539430"/>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rgbClr val="002060"/>
                </a:solidFill>
                <a:latin typeface="Avenir Book"/>
              </a:rPr>
              <a:t>Support</a:t>
            </a:r>
            <a:r>
              <a:rPr lang="en-US" sz="2800" dirty="0">
                <a:solidFill>
                  <a:srgbClr val="002060"/>
                </a:solidFill>
                <a:latin typeface="Avenir Book"/>
              </a:rPr>
              <a:t> the unique needs of small credit unions</a:t>
            </a:r>
          </a:p>
          <a:p>
            <a:pPr marL="285750" indent="-285750">
              <a:buFont typeface="Arial" panose="020B0604020202020204" pitchFamily="34" charset="0"/>
              <a:buChar char="•"/>
            </a:pPr>
            <a:r>
              <a:rPr lang="en-US" sz="2800" b="1" dirty="0">
                <a:solidFill>
                  <a:srgbClr val="002060"/>
                </a:solidFill>
                <a:latin typeface="Avenir Book"/>
              </a:rPr>
              <a:t>Strengthen</a:t>
            </a:r>
            <a:r>
              <a:rPr lang="en-US" sz="2800" dirty="0">
                <a:solidFill>
                  <a:srgbClr val="002060"/>
                </a:solidFill>
                <a:latin typeface="Avenir Book"/>
              </a:rPr>
              <a:t> long-term sustainability and growth</a:t>
            </a:r>
          </a:p>
          <a:p>
            <a:pPr marL="285750" indent="-285750">
              <a:buFont typeface="Arial" panose="020B0604020202020204" pitchFamily="34" charset="0"/>
              <a:buChar char="•"/>
            </a:pPr>
            <a:r>
              <a:rPr lang="en-US" sz="2800" b="1" dirty="0">
                <a:solidFill>
                  <a:srgbClr val="002060"/>
                </a:solidFill>
                <a:latin typeface="Avenir Book"/>
              </a:rPr>
              <a:t>Provide </a:t>
            </a:r>
            <a:r>
              <a:rPr lang="en-US" sz="2800" dirty="0">
                <a:solidFill>
                  <a:srgbClr val="002060"/>
                </a:solidFill>
                <a:latin typeface="Avenir Book"/>
              </a:rPr>
              <a:t>tailored resources and expert guidance</a:t>
            </a:r>
          </a:p>
          <a:p>
            <a:pPr marL="285750" indent="-285750">
              <a:buFont typeface="Arial" panose="020B0604020202020204" pitchFamily="34" charset="0"/>
              <a:buChar char="•"/>
            </a:pPr>
            <a:r>
              <a:rPr lang="en-US" sz="2800" b="1" dirty="0">
                <a:solidFill>
                  <a:srgbClr val="002060"/>
                </a:solidFill>
                <a:latin typeface="Avenir Book"/>
              </a:rPr>
              <a:t>Connect</a:t>
            </a:r>
            <a:r>
              <a:rPr lang="en-US" sz="2800" dirty="0">
                <a:solidFill>
                  <a:srgbClr val="002060"/>
                </a:solidFill>
                <a:latin typeface="Avenir Book"/>
              </a:rPr>
              <a:t> peers to share solutions and learn from each other</a:t>
            </a:r>
          </a:p>
        </p:txBody>
      </p:sp>
    </p:spTree>
    <p:extLst>
      <p:ext uri="{BB962C8B-B14F-4D97-AF65-F5344CB8AC3E}">
        <p14:creationId xmlns:p14="http://schemas.microsoft.com/office/powerpoint/2010/main" val="887658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C71A-79E4-F31D-EC1C-D39BD71BF0BF}"/>
              </a:ext>
            </a:extLst>
          </p:cNvPr>
          <p:cNvSpPr>
            <a:spLocks noGrp="1"/>
          </p:cNvSpPr>
          <p:nvPr>
            <p:ph type="title"/>
          </p:nvPr>
        </p:nvSpPr>
        <p:spPr/>
        <p:txBody>
          <a:bodyPr/>
          <a:lstStyle/>
          <a:p>
            <a:r>
              <a:rPr lang="en-US" b="1" dirty="0">
                <a:solidFill>
                  <a:srgbClr val="003360"/>
                </a:solidFill>
                <a:latin typeface="Montserrat"/>
              </a:rPr>
              <a:t>Alabama Credit Union Chapters </a:t>
            </a:r>
            <a:endParaRPr lang="en-US" b="1" dirty="0">
              <a:latin typeface="Montserrat"/>
            </a:endParaRPr>
          </a:p>
        </p:txBody>
      </p:sp>
      <p:pic>
        <p:nvPicPr>
          <p:cNvPr id="6" name="Picture 5">
            <a:extLst>
              <a:ext uri="{FF2B5EF4-FFF2-40B4-BE49-F238E27FC236}">
                <a16:creationId xmlns:a16="http://schemas.microsoft.com/office/drawing/2014/main" id="{FCDD6F19-DCBE-D8D2-9673-BF4DF348B900}"/>
              </a:ext>
            </a:extLst>
          </p:cNvPr>
          <p:cNvPicPr>
            <a:picLocks noChangeAspect="1"/>
          </p:cNvPicPr>
          <p:nvPr/>
        </p:nvPicPr>
        <p:blipFill>
          <a:blip r:embed="rId2"/>
          <a:stretch>
            <a:fillRect/>
          </a:stretch>
        </p:blipFill>
        <p:spPr>
          <a:xfrm>
            <a:off x="1486962" y="1521355"/>
            <a:ext cx="8214087" cy="4385487"/>
          </a:xfrm>
          <a:prstGeom prst="rect">
            <a:avLst/>
          </a:prstGeom>
        </p:spPr>
      </p:pic>
    </p:spTree>
    <p:extLst>
      <p:ext uri="{BB962C8B-B14F-4D97-AF65-F5344CB8AC3E}">
        <p14:creationId xmlns:p14="http://schemas.microsoft.com/office/powerpoint/2010/main" val="457275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A29DD-18A6-06A8-0820-60C6706C2D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A34DED-38B6-4406-40BA-F5798603A7DC}"/>
              </a:ext>
            </a:extLst>
          </p:cNvPr>
          <p:cNvSpPr>
            <a:spLocks noGrp="1"/>
          </p:cNvSpPr>
          <p:nvPr>
            <p:ph type="title"/>
          </p:nvPr>
        </p:nvSpPr>
        <p:spPr/>
        <p:txBody>
          <a:bodyPr/>
          <a:lstStyle/>
          <a:p>
            <a:r>
              <a:rPr lang="en-US" b="1" dirty="0">
                <a:solidFill>
                  <a:srgbClr val="003360"/>
                </a:solidFill>
                <a:latin typeface="Montserrat"/>
              </a:rPr>
              <a:t>Florida Credit Union Chapters </a:t>
            </a:r>
            <a:endParaRPr lang="en-US" b="1" dirty="0">
              <a:latin typeface="Montserrat"/>
            </a:endParaRPr>
          </a:p>
        </p:txBody>
      </p:sp>
      <p:pic>
        <p:nvPicPr>
          <p:cNvPr id="4" name="Picture 3" descr="A map of florida with different colored states&#10;&#10;AI-generated content may be incorrect.">
            <a:extLst>
              <a:ext uri="{FF2B5EF4-FFF2-40B4-BE49-F238E27FC236}">
                <a16:creationId xmlns:a16="http://schemas.microsoft.com/office/drawing/2014/main" id="{442712EB-5F9F-3351-E7E2-336814FBFF27}"/>
              </a:ext>
            </a:extLst>
          </p:cNvPr>
          <p:cNvPicPr>
            <a:picLocks noChangeAspect="1"/>
          </p:cNvPicPr>
          <p:nvPr/>
        </p:nvPicPr>
        <p:blipFill>
          <a:blip r:embed="rId2"/>
          <a:stretch>
            <a:fillRect/>
          </a:stretch>
        </p:blipFill>
        <p:spPr>
          <a:xfrm>
            <a:off x="1334737" y="1682040"/>
            <a:ext cx="9048958" cy="4035587"/>
          </a:xfrm>
          <a:prstGeom prst="rect">
            <a:avLst/>
          </a:prstGeom>
        </p:spPr>
      </p:pic>
    </p:spTree>
    <p:extLst>
      <p:ext uri="{BB962C8B-B14F-4D97-AF65-F5344CB8AC3E}">
        <p14:creationId xmlns:p14="http://schemas.microsoft.com/office/powerpoint/2010/main" val="17617226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D2AC3-56D6-AE15-CE7F-1E3E71571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6B69A-899E-831F-B1A3-0BC77725F56B}"/>
              </a:ext>
            </a:extLst>
          </p:cNvPr>
          <p:cNvSpPr>
            <a:spLocks noGrp="1"/>
          </p:cNvSpPr>
          <p:nvPr>
            <p:ph type="title"/>
          </p:nvPr>
        </p:nvSpPr>
        <p:spPr/>
        <p:txBody>
          <a:bodyPr/>
          <a:lstStyle/>
          <a:p>
            <a:r>
              <a:rPr lang="en-US" b="1" dirty="0">
                <a:solidFill>
                  <a:srgbClr val="003360"/>
                </a:solidFill>
                <a:latin typeface="Montserrat"/>
              </a:rPr>
              <a:t>Georgia Credit Union Chapters </a:t>
            </a:r>
            <a:endParaRPr lang="en-US" b="1" dirty="0">
              <a:latin typeface="Montserrat"/>
            </a:endParaRPr>
          </a:p>
        </p:txBody>
      </p:sp>
      <p:pic>
        <p:nvPicPr>
          <p:cNvPr id="4" name="Picture 3">
            <a:extLst>
              <a:ext uri="{FF2B5EF4-FFF2-40B4-BE49-F238E27FC236}">
                <a16:creationId xmlns:a16="http://schemas.microsoft.com/office/drawing/2014/main" id="{B7FED1DE-32F5-FCFE-DB12-CB888922BA9E}"/>
              </a:ext>
            </a:extLst>
          </p:cNvPr>
          <p:cNvPicPr>
            <a:picLocks noChangeAspect="1"/>
          </p:cNvPicPr>
          <p:nvPr/>
        </p:nvPicPr>
        <p:blipFill>
          <a:blip r:embed="rId2"/>
          <a:stretch>
            <a:fillRect/>
          </a:stretch>
        </p:blipFill>
        <p:spPr>
          <a:xfrm>
            <a:off x="864235" y="1325479"/>
            <a:ext cx="9498965" cy="4702203"/>
          </a:xfrm>
          <a:prstGeom prst="rect">
            <a:avLst/>
          </a:prstGeom>
        </p:spPr>
      </p:pic>
    </p:spTree>
    <p:extLst>
      <p:ext uri="{BB962C8B-B14F-4D97-AF65-F5344CB8AC3E}">
        <p14:creationId xmlns:p14="http://schemas.microsoft.com/office/powerpoint/2010/main" val="33654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33CE3-3587-9E02-C119-8F90EC02EBFD}"/>
              </a:ext>
            </a:extLst>
          </p:cNvPr>
          <p:cNvSpPr>
            <a:spLocks noGrp="1"/>
          </p:cNvSpPr>
          <p:nvPr>
            <p:ph type="title"/>
          </p:nvPr>
        </p:nvSpPr>
        <p:spPr/>
        <p:txBody>
          <a:bodyPr/>
          <a:lstStyle/>
          <a:p>
            <a:r>
              <a:rPr lang="en-US" b="1" dirty="0">
                <a:solidFill>
                  <a:srgbClr val="003360"/>
                </a:solidFill>
                <a:latin typeface="Montserrat"/>
              </a:rPr>
              <a:t>Virginia Credit Union Chapters </a:t>
            </a:r>
            <a:endParaRPr lang="en-US" dirty="0"/>
          </a:p>
        </p:txBody>
      </p:sp>
      <p:sp>
        <p:nvSpPr>
          <p:cNvPr id="3" name="Text Placeholder 2">
            <a:extLst>
              <a:ext uri="{FF2B5EF4-FFF2-40B4-BE49-F238E27FC236}">
                <a16:creationId xmlns:a16="http://schemas.microsoft.com/office/drawing/2014/main" id="{3411393E-89DE-2111-1A0E-F1E965655EA7}"/>
              </a:ext>
            </a:extLst>
          </p:cNvPr>
          <p:cNvSpPr>
            <a:spLocks noGrp="1"/>
          </p:cNvSpPr>
          <p:nvPr>
            <p:ph type="body" sz="quarter" idx="10"/>
          </p:nvPr>
        </p:nvSpPr>
        <p:spPr/>
        <p:txBody>
          <a:bodyPr vert="horz" lIns="91440" tIns="45720" rIns="91440" bIns="45720" rtlCol="0" anchor="t">
            <a:normAutofit fontScale="92500"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sz="1800" dirty="0"/>
          </a:p>
          <a:p>
            <a:pPr algn="r"/>
            <a:r>
              <a:rPr lang="en-US" sz="1800"/>
              <a:t>Richmond (Active)</a:t>
            </a:r>
            <a:endParaRPr lang="en-US" sz="1800" dirty="0"/>
          </a:p>
          <a:p>
            <a:pPr algn="r"/>
            <a:r>
              <a:rPr lang="en-US" sz="1800"/>
              <a:t>Tidewater (Active) </a:t>
            </a:r>
          </a:p>
        </p:txBody>
      </p:sp>
      <p:pic>
        <p:nvPicPr>
          <p:cNvPr id="4" name="Picture 3" descr="A map of the state of virginia&#10;&#10;AI-generated content may be incorrect.">
            <a:extLst>
              <a:ext uri="{FF2B5EF4-FFF2-40B4-BE49-F238E27FC236}">
                <a16:creationId xmlns:a16="http://schemas.microsoft.com/office/drawing/2014/main" id="{67FEACF9-3123-3235-71D1-A7FF54832CC9}"/>
              </a:ext>
            </a:extLst>
          </p:cNvPr>
          <p:cNvPicPr>
            <a:picLocks noChangeAspect="1"/>
          </p:cNvPicPr>
          <p:nvPr/>
        </p:nvPicPr>
        <p:blipFill>
          <a:blip r:embed="rId2"/>
          <a:stretch>
            <a:fillRect/>
          </a:stretch>
        </p:blipFill>
        <p:spPr>
          <a:xfrm>
            <a:off x="1617690" y="1477594"/>
            <a:ext cx="7926048" cy="3790386"/>
          </a:xfrm>
          <a:prstGeom prst="rect">
            <a:avLst/>
          </a:prstGeom>
        </p:spPr>
      </p:pic>
    </p:spTree>
    <p:extLst>
      <p:ext uri="{BB962C8B-B14F-4D97-AF65-F5344CB8AC3E}">
        <p14:creationId xmlns:p14="http://schemas.microsoft.com/office/powerpoint/2010/main" val="24765392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logo with a globe and dots&#10;&#10;AI-generated content may be incorrect.">
            <a:extLst>
              <a:ext uri="{FF2B5EF4-FFF2-40B4-BE49-F238E27FC236}">
                <a16:creationId xmlns:a16="http://schemas.microsoft.com/office/drawing/2014/main" id="{C929B253-D341-B381-93A5-FFDF9705EB46}"/>
              </a:ext>
            </a:extLst>
          </p:cNvPr>
          <p:cNvPicPr>
            <a:picLocks noGrp="1" noChangeAspect="1"/>
          </p:cNvPicPr>
          <p:nvPr>
            <p:ph idx="4294967295"/>
          </p:nvPr>
        </p:nvPicPr>
        <p:blipFill>
          <a:blip r:embed="rId3"/>
          <a:stretch>
            <a:fillRect/>
          </a:stretch>
        </p:blipFill>
        <p:spPr>
          <a:xfrm>
            <a:off x="2225729" y="2451039"/>
            <a:ext cx="3515504" cy="1246344"/>
          </a:xfrm>
        </p:spPr>
      </p:pic>
      <p:pic>
        <p:nvPicPr>
          <p:cNvPr id="7" name="Picture 6" descr="A blue and black text&#10;&#10;AI-generated content may be incorrect.">
            <a:extLst>
              <a:ext uri="{FF2B5EF4-FFF2-40B4-BE49-F238E27FC236}">
                <a16:creationId xmlns:a16="http://schemas.microsoft.com/office/drawing/2014/main" id="{87CD7BAA-8755-96F4-FEF0-DEEE760E6F74}"/>
              </a:ext>
            </a:extLst>
          </p:cNvPr>
          <p:cNvPicPr>
            <a:picLocks noChangeAspect="1"/>
          </p:cNvPicPr>
          <p:nvPr/>
        </p:nvPicPr>
        <p:blipFill>
          <a:blip r:embed="rId4"/>
          <a:stretch>
            <a:fillRect/>
          </a:stretch>
        </p:blipFill>
        <p:spPr>
          <a:xfrm>
            <a:off x="6570880" y="2398135"/>
            <a:ext cx="3849078" cy="1275064"/>
          </a:xfrm>
          <a:prstGeom prst="rect">
            <a:avLst/>
          </a:prstGeom>
        </p:spPr>
      </p:pic>
      <p:pic>
        <p:nvPicPr>
          <p:cNvPr id="9" name="Picture 8" descr="A blue and black logo&#10;&#10;AI-generated content may be incorrect.">
            <a:extLst>
              <a:ext uri="{FF2B5EF4-FFF2-40B4-BE49-F238E27FC236}">
                <a16:creationId xmlns:a16="http://schemas.microsoft.com/office/drawing/2014/main" id="{C248F0D0-C668-FD15-6FDC-25C043FCD6E9}"/>
              </a:ext>
            </a:extLst>
          </p:cNvPr>
          <p:cNvPicPr>
            <a:picLocks noChangeAspect="1"/>
          </p:cNvPicPr>
          <p:nvPr/>
        </p:nvPicPr>
        <p:blipFill>
          <a:blip r:embed="rId5"/>
          <a:stretch>
            <a:fillRect/>
          </a:stretch>
        </p:blipFill>
        <p:spPr>
          <a:xfrm>
            <a:off x="3685961" y="5161569"/>
            <a:ext cx="4880039" cy="1466104"/>
          </a:xfrm>
          <a:prstGeom prst="rect">
            <a:avLst/>
          </a:prstGeom>
        </p:spPr>
      </p:pic>
      <p:pic>
        <p:nvPicPr>
          <p:cNvPr id="10" name="Picture 9" descr="Blue and black text on a black background&#10;&#10;AI-generated content may be incorrect.">
            <a:extLst>
              <a:ext uri="{FF2B5EF4-FFF2-40B4-BE49-F238E27FC236}">
                <a16:creationId xmlns:a16="http://schemas.microsoft.com/office/drawing/2014/main" id="{7FFA0E24-0B1A-C486-7D3A-650534D454BD}"/>
              </a:ext>
            </a:extLst>
          </p:cNvPr>
          <p:cNvPicPr>
            <a:picLocks noChangeAspect="1"/>
          </p:cNvPicPr>
          <p:nvPr/>
        </p:nvPicPr>
        <p:blipFill>
          <a:blip r:embed="rId6"/>
          <a:stretch>
            <a:fillRect/>
          </a:stretch>
        </p:blipFill>
        <p:spPr>
          <a:xfrm>
            <a:off x="2042443" y="3889015"/>
            <a:ext cx="4083538" cy="1272555"/>
          </a:xfrm>
          <a:prstGeom prst="rect">
            <a:avLst/>
          </a:prstGeom>
        </p:spPr>
      </p:pic>
      <p:pic>
        <p:nvPicPr>
          <p:cNvPr id="14" name="Picture 13" descr="A blue and black text on a black background&#10;&#10;AI-generated content may be incorrect.">
            <a:extLst>
              <a:ext uri="{FF2B5EF4-FFF2-40B4-BE49-F238E27FC236}">
                <a16:creationId xmlns:a16="http://schemas.microsoft.com/office/drawing/2014/main" id="{404315DE-687E-CF4A-D1C0-9DB68134E9FE}"/>
              </a:ext>
            </a:extLst>
          </p:cNvPr>
          <p:cNvPicPr>
            <a:picLocks noChangeAspect="1"/>
          </p:cNvPicPr>
          <p:nvPr/>
        </p:nvPicPr>
        <p:blipFill>
          <a:blip r:embed="rId7"/>
          <a:stretch>
            <a:fillRect/>
          </a:stretch>
        </p:blipFill>
        <p:spPr>
          <a:xfrm>
            <a:off x="6570880" y="3889014"/>
            <a:ext cx="3849078" cy="1272555"/>
          </a:xfrm>
          <a:prstGeom prst="rect">
            <a:avLst/>
          </a:prstGeom>
        </p:spPr>
      </p:pic>
      <p:pic>
        <p:nvPicPr>
          <p:cNvPr id="2" name="Picture 1" descr="Blue and white text with blue letters&#10;&#10;AI-generated content may be incorrect.">
            <a:extLst>
              <a:ext uri="{FF2B5EF4-FFF2-40B4-BE49-F238E27FC236}">
                <a16:creationId xmlns:a16="http://schemas.microsoft.com/office/drawing/2014/main" id="{30CA12E8-2837-D608-6AED-3EA6F9722117}"/>
              </a:ext>
            </a:extLst>
          </p:cNvPr>
          <p:cNvPicPr>
            <a:picLocks noChangeAspect="1"/>
          </p:cNvPicPr>
          <p:nvPr/>
        </p:nvPicPr>
        <p:blipFill>
          <a:blip r:embed="rId8"/>
          <a:srcRect l="3235" t="14912" r="4225" b="9210"/>
          <a:stretch/>
        </p:blipFill>
        <p:spPr>
          <a:xfrm>
            <a:off x="2999161" y="230327"/>
            <a:ext cx="6193676" cy="1704626"/>
          </a:xfrm>
          <a:prstGeom prst="rect">
            <a:avLst/>
          </a:prstGeom>
        </p:spPr>
      </p:pic>
    </p:spTree>
    <p:extLst>
      <p:ext uri="{BB962C8B-B14F-4D97-AF65-F5344CB8AC3E}">
        <p14:creationId xmlns:p14="http://schemas.microsoft.com/office/powerpoint/2010/main" val="307993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01418-E69A-69FF-F168-5208D3BB9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C281FA-1D8E-41D4-F925-7F4C0DA51661}"/>
              </a:ext>
            </a:extLst>
          </p:cNvPr>
          <p:cNvSpPr>
            <a:spLocks noGrp="1"/>
          </p:cNvSpPr>
          <p:nvPr>
            <p:ph type="title"/>
          </p:nvPr>
        </p:nvSpPr>
        <p:spPr>
          <a:xfrm>
            <a:off x="711200" y="-293687"/>
            <a:ext cx="10642600" cy="2008187"/>
          </a:xfrm>
        </p:spPr>
        <p:txBody>
          <a:bodyPr>
            <a:normAutofit/>
          </a:bodyPr>
          <a:lstStyle/>
          <a:p>
            <a:r>
              <a:rPr lang="en-US" sz="5400" b="1" dirty="0">
                <a:solidFill>
                  <a:srgbClr val="002060"/>
                </a:solidFill>
                <a:latin typeface="Montserrat" pitchFamily="2" charset="0"/>
              </a:rPr>
              <a:t>Events</a:t>
            </a:r>
          </a:p>
        </p:txBody>
      </p:sp>
      <p:pic>
        <p:nvPicPr>
          <p:cNvPr id="4" name="Content Placeholder 3">
            <a:extLst>
              <a:ext uri="{FF2B5EF4-FFF2-40B4-BE49-F238E27FC236}">
                <a16:creationId xmlns:a16="http://schemas.microsoft.com/office/drawing/2014/main" id="{750698BC-18C2-C134-673D-821045F5E7FF}"/>
              </a:ext>
            </a:extLst>
          </p:cNvPr>
          <p:cNvPicPr>
            <a:picLocks noGrp="1" noChangeAspect="1"/>
          </p:cNvPicPr>
          <p:nvPr>
            <p:ph idx="1"/>
          </p:nvPr>
        </p:nvPicPr>
        <p:blipFill>
          <a:blip r:embed="rId3"/>
          <a:stretch>
            <a:fillRect/>
          </a:stretch>
        </p:blipFill>
        <p:spPr>
          <a:xfrm>
            <a:off x="7282301" y="265059"/>
            <a:ext cx="4590222" cy="5803901"/>
          </a:xfrm>
          <a:prstGeom prst="rect">
            <a:avLst/>
          </a:prstGeom>
        </p:spPr>
      </p:pic>
      <p:sp>
        <p:nvSpPr>
          <p:cNvPr id="5" name="TextBox 4">
            <a:extLst>
              <a:ext uri="{FF2B5EF4-FFF2-40B4-BE49-F238E27FC236}">
                <a16:creationId xmlns:a16="http://schemas.microsoft.com/office/drawing/2014/main" id="{2B5A4264-F5AD-D3B3-DE61-5CB1AC436F97}"/>
              </a:ext>
            </a:extLst>
          </p:cNvPr>
          <p:cNvSpPr txBox="1"/>
          <p:nvPr/>
        </p:nvSpPr>
        <p:spPr>
          <a:xfrm>
            <a:off x="733953" y="1467907"/>
            <a:ext cx="3084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Montserrat" pitchFamily="2" charset="0"/>
            </a:endParaRPr>
          </a:p>
        </p:txBody>
      </p:sp>
      <p:sp>
        <p:nvSpPr>
          <p:cNvPr id="6" name="TextBox 5">
            <a:extLst>
              <a:ext uri="{FF2B5EF4-FFF2-40B4-BE49-F238E27FC236}">
                <a16:creationId xmlns:a16="http://schemas.microsoft.com/office/drawing/2014/main" id="{28EC675D-A461-96E0-B2E4-4E6F428D5D36}"/>
              </a:ext>
            </a:extLst>
          </p:cNvPr>
          <p:cNvSpPr txBox="1"/>
          <p:nvPr/>
        </p:nvSpPr>
        <p:spPr>
          <a:xfrm>
            <a:off x="711200" y="1284288"/>
            <a:ext cx="6767123"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EMERGE: April 14 – 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5</a:t>
            </a:r>
            <a:r>
              <a:rPr kumimoji="0" lang="en-US" sz="2000" b="0" i="0" u="none" strike="noStrike" kern="1200" cap="none" spc="0" normalizeH="0" baseline="30000" noProof="0" dirty="0">
                <a:ln>
                  <a:noFill/>
                </a:ln>
                <a:solidFill>
                  <a:srgbClr val="002060"/>
                </a:solidFill>
                <a:effectLst/>
                <a:uLnTx/>
                <a:uFillTx/>
                <a:latin typeface="Avenir Book"/>
              </a:rPr>
              <a:t>th</a:t>
            </a:r>
            <a:r>
              <a:rPr kumimoji="0" lang="en-US" sz="2000" b="0" i="0" u="none" strike="noStrike" kern="1200" cap="none" spc="0" normalizeH="0" baseline="0" noProof="0" dirty="0">
                <a:ln>
                  <a:noFill/>
                </a:ln>
                <a:solidFill>
                  <a:srgbClr val="002060"/>
                </a:solidFill>
                <a:effectLst/>
                <a:uLnTx/>
                <a:uFillTx/>
                <a:latin typeface="Avenir Book"/>
              </a:rPr>
              <a:t> Annual CULS Charity Golf Invitational: May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ENGAGE: June 9 – 12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Southeast Regional Directors Conference: August 2 – 4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Cybersecurity and Fraud Summit: October 1 –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International Cooperative Learning Journey: October 11 – 17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2060"/>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a:rPr>
              <a:t>INSPIRE: October 26 – 28 </a:t>
            </a:r>
            <a:endParaRPr kumimoji="0" lang="en-US" sz="2000" b="1" i="0" u="none" strike="noStrike" kern="1200" cap="none" spc="0" normalizeH="0" baseline="0" noProof="0" dirty="0">
              <a:ln>
                <a:noFill/>
              </a:ln>
              <a:solidFill>
                <a:srgbClr val="002060"/>
              </a:solidFill>
              <a:effectLst/>
              <a:uLnTx/>
              <a:uFillTx/>
              <a:latin typeface="Montserrat" pitchFamily="2" charset="0"/>
            </a:endParaRPr>
          </a:p>
        </p:txBody>
      </p:sp>
    </p:spTree>
    <p:extLst>
      <p:ext uri="{BB962C8B-B14F-4D97-AF65-F5344CB8AC3E}">
        <p14:creationId xmlns:p14="http://schemas.microsoft.com/office/powerpoint/2010/main" val="3355025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AE2B9-D2B3-5BA5-5CF2-F821943CE9CF}"/>
              </a:ext>
            </a:extLst>
          </p:cNvPr>
          <p:cNvSpPr>
            <a:spLocks noGrp="1"/>
          </p:cNvSpPr>
          <p:nvPr>
            <p:ph type="title"/>
          </p:nvPr>
        </p:nvSpPr>
        <p:spPr/>
        <p:txBody>
          <a:bodyPr/>
          <a:lstStyle/>
          <a:p>
            <a:r>
              <a:rPr lang="en-US" b="1" dirty="0">
                <a:solidFill>
                  <a:srgbClr val="002060"/>
                </a:solidFill>
                <a:latin typeface="Montserrat" pitchFamily="2" charset="0"/>
              </a:rPr>
              <a:t>What is a League?</a:t>
            </a:r>
          </a:p>
        </p:txBody>
      </p:sp>
      <p:sp>
        <p:nvSpPr>
          <p:cNvPr id="5" name="Text Placeholder 4">
            <a:extLst>
              <a:ext uri="{FF2B5EF4-FFF2-40B4-BE49-F238E27FC236}">
                <a16:creationId xmlns:a16="http://schemas.microsoft.com/office/drawing/2014/main" id="{60E05DCA-486B-74D8-B457-17F4D0BB608F}"/>
              </a:ext>
            </a:extLst>
          </p:cNvPr>
          <p:cNvSpPr>
            <a:spLocks noGrp="1"/>
          </p:cNvSpPr>
          <p:nvPr>
            <p:ph type="body" sz="quarter" idx="11"/>
          </p:nvPr>
        </p:nvSpPr>
        <p:spPr>
          <a:xfrm>
            <a:off x="3566885" y="1690688"/>
            <a:ext cx="5703887" cy="4643438"/>
          </a:xfrm>
        </p:spPr>
        <p:txBody>
          <a:bodyPr>
            <a:normAutofit lnSpcReduction="10000"/>
          </a:bodyPr>
          <a:lstStyle/>
          <a:p>
            <a:r>
              <a:rPr lang="en-US" dirty="0">
                <a:solidFill>
                  <a:srgbClr val="002060"/>
                </a:solidFill>
                <a:latin typeface="Montserrat" pitchFamily="2" charset="0"/>
              </a:rPr>
              <a:t>A </a:t>
            </a:r>
            <a:r>
              <a:rPr lang="en-US" b="1" dirty="0">
                <a:solidFill>
                  <a:srgbClr val="002060"/>
                </a:solidFill>
                <a:latin typeface="Montserrat" pitchFamily="2" charset="0"/>
              </a:rPr>
              <a:t>state and or regional trade association </a:t>
            </a:r>
            <a:r>
              <a:rPr lang="en-US" dirty="0">
                <a:solidFill>
                  <a:srgbClr val="002060"/>
                </a:solidFill>
                <a:latin typeface="Montserrat" pitchFamily="2" charset="0"/>
              </a:rPr>
              <a:t>representing the credit union movement</a:t>
            </a:r>
          </a:p>
          <a:p>
            <a:r>
              <a:rPr lang="en-US" dirty="0">
                <a:solidFill>
                  <a:srgbClr val="002060"/>
                </a:solidFill>
                <a:latin typeface="Montserrat" pitchFamily="2" charset="0"/>
              </a:rPr>
              <a:t>A </a:t>
            </a:r>
            <a:r>
              <a:rPr lang="en-US" b="1" dirty="0">
                <a:solidFill>
                  <a:srgbClr val="002060"/>
                </a:solidFill>
                <a:latin typeface="Montserrat" pitchFamily="2" charset="0"/>
              </a:rPr>
              <a:t>unified voice </a:t>
            </a:r>
            <a:r>
              <a:rPr lang="en-US" dirty="0">
                <a:solidFill>
                  <a:srgbClr val="002060"/>
                </a:solidFill>
                <a:latin typeface="Montserrat" pitchFamily="2" charset="0"/>
              </a:rPr>
              <a:t>for advocacy at the state and federal level</a:t>
            </a:r>
          </a:p>
          <a:p>
            <a:r>
              <a:rPr lang="en-US" dirty="0">
                <a:solidFill>
                  <a:srgbClr val="002060"/>
                </a:solidFill>
                <a:latin typeface="Montserrat" pitchFamily="2" charset="0"/>
              </a:rPr>
              <a:t>A </a:t>
            </a:r>
            <a:r>
              <a:rPr lang="en-US" b="1" dirty="0">
                <a:solidFill>
                  <a:srgbClr val="002060"/>
                </a:solidFill>
                <a:latin typeface="Montserrat" pitchFamily="2" charset="0"/>
              </a:rPr>
              <a:t>connector </a:t>
            </a:r>
            <a:r>
              <a:rPr lang="en-US" dirty="0">
                <a:solidFill>
                  <a:srgbClr val="002060"/>
                </a:solidFill>
                <a:latin typeface="Montserrat" pitchFamily="2" charset="0"/>
              </a:rPr>
              <a:t>that brings credit unions together to solve shared challenges</a:t>
            </a:r>
          </a:p>
          <a:p>
            <a:r>
              <a:rPr lang="en-US" dirty="0">
                <a:solidFill>
                  <a:srgbClr val="002060"/>
                </a:solidFill>
                <a:latin typeface="Montserrat" pitchFamily="2" charset="0"/>
              </a:rPr>
              <a:t>A </a:t>
            </a:r>
            <a:r>
              <a:rPr lang="en-US" b="1" dirty="0">
                <a:solidFill>
                  <a:srgbClr val="002060"/>
                </a:solidFill>
                <a:latin typeface="Montserrat" pitchFamily="2" charset="0"/>
              </a:rPr>
              <a:t>platform</a:t>
            </a:r>
            <a:r>
              <a:rPr lang="en-US" dirty="0">
                <a:solidFill>
                  <a:srgbClr val="002060"/>
                </a:solidFill>
                <a:latin typeface="Montserrat" pitchFamily="2" charset="0"/>
              </a:rPr>
              <a:t> for resources, insights, and industry advancement</a:t>
            </a:r>
          </a:p>
        </p:txBody>
      </p:sp>
      <p:sp>
        <p:nvSpPr>
          <p:cNvPr id="7" name="TextBox 6">
            <a:extLst>
              <a:ext uri="{FF2B5EF4-FFF2-40B4-BE49-F238E27FC236}">
                <a16:creationId xmlns:a16="http://schemas.microsoft.com/office/drawing/2014/main" id="{A0C95FB0-B1F4-DC97-C174-C763ABF3C049}"/>
              </a:ext>
            </a:extLst>
          </p:cNvPr>
          <p:cNvSpPr txBox="1"/>
          <p:nvPr/>
        </p:nvSpPr>
        <p:spPr>
          <a:xfrm>
            <a:off x="2156808" y="6334126"/>
            <a:ext cx="7878383" cy="369332"/>
          </a:xfrm>
          <a:prstGeom prst="rect">
            <a:avLst/>
          </a:prstGeom>
          <a:noFill/>
        </p:spPr>
        <p:txBody>
          <a:bodyPr wrap="square">
            <a:spAutoFit/>
          </a:bodyPr>
          <a:lstStyle/>
          <a:p>
            <a:r>
              <a:rPr lang="en-US" b="1" i="1" dirty="0">
                <a:solidFill>
                  <a:srgbClr val="002060"/>
                </a:solidFill>
                <a:latin typeface="Montserrat" pitchFamily="2" charset="0"/>
              </a:rPr>
              <a:t>We exist to protect, connect, and advance credit unions.</a:t>
            </a:r>
          </a:p>
        </p:txBody>
      </p:sp>
    </p:spTree>
    <p:extLst>
      <p:ext uri="{BB962C8B-B14F-4D97-AF65-F5344CB8AC3E}">
        <p14:creationId xmlns:p14="http://schemas.microsoft.com/office/powerpoint/2010/main" val="3875306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163B4-0BD3-48E3-117C-6FB7CBEE7E28}"/>
              </a:ext>
            </a:extLst>
          </p:cNvPr>
          <p:cNvSpPr>
            <a:spLocks noGrp="1"/>
          </p:cNvSpPr>
          <p:nvPr>
            <p:ph type="title"/>
          </p:nvPr>
        </p:nvSpPr>
        <p:spPr>
          <a:xfrm>
            <a:off x="727075" y="-238125"/>
            <a:ext cx="10626725" cy="1952625"/>
          </a:xfrm>
        </p:spPr>
        <p:txBody>
          <a:bodyPr>
            <a:normAutofit/>
          </a:bodyPr>
          <a:lstStyle/>
          <a:p>
            <a:r>
              <a:rPr lang="en-US" sz="5400" b="1" dirty="0">
                <a:solidFill>
                  <a:srgbClr val="002060"/>
                </a:solidFill>
                <a:latin typeface="Montserrat" pitchFamily="2" charset="0"/>
              </a:rPr>
              <a:t>Education</a:t>
            </a:r>
          </a:p>
        </p:txBody>
      </p:sp>
      <p:sp>
        <p:nvSpPr>
          <p:cNvPr id="5" name="TextBox 4">
            <a:extLst>
              <a:ext uri="{FF2B5EF4-FFF2-40B4-BE49-F238E27FC236}">
                <a16:creationId xmlns:a16="http://schemas.microsoft.com/office/drawing/2014/main" id="{C4EB8204-B06E-B15B-3C58-12BD092E212E}"/>
              </a:ext>
            </a:extLst>
          </p:cNvPr>
          <p:cNvSpPr txBox="1"/>
          <p:nvPr/>
        </p:nvSpPr>
        <p:spPr>
          <a:xfrm>
            <a:off x="733953" y="1467907"/>
            <a:ext cx="3084512" cy="7229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2B905D4-40C6-3A18-56E1-059D4886E81A}"/>
              </a:ext>
            </a:extLst>
          </p:cNvPr>
          <p:cNvSpPr txBox="1"/>
          <p:nvPr/>
        </p:nvSpPr>
        <p:spPr>
          <a:xfrm>
            <a:off x="733953" y="981778"/>
            <a:ext cx="11866560" cy="6524863"/>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en-US" sz="2000" b="1" i="0" u="none" strike="noStrike" kern="1200" cap="none" spc="0" normalizeH="0" baseline="0" noProof="0" dirty="0">
                <a:ln>
                  <a:noFill/>
                </a:ln>
                <a:solidFill>
                  <a:srgbClr val="002060"/>
                </a:solidFill>
                <a:effectLst/>
                <a:uLnTx/>
                <a:uFillTx/>
                <a:latin typeface="Avenir Book"/>
              </a:rPr>
              <a:t>Leadership Journey: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Leadership College/EMERGE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F6FC6"/>
                </a:solidFill>
                <a:effectLst/>
                <a:uLnTx/>
                <a:uFillTx/>
                <a:latin typeface="Avenir Book"/>
              </a:rPr>
              <a:t>CULC </a:t>
            </a:r>
            <a:r>
              <a:rPr kumimoji="0" lang="en-US" sz="2000" b="0" i="0" u="none" strike="noStrike" kern="1200" cap="none" spc="0" normalizeH="0" baseline="0" noProof="0" dirty="0">
                <a:ln>
                  <a:noFill/>
                </a:ln>
                <a:solidFill>
                  <a:srgbClr val="002060"/>
                </a:solidFill>
                <a:effectLst/>
                <a:uLnTx/>
                <a:uFillTx/>
                <a:latin typeface="Avenir Book"/>
              </a:rPr>
              <a:t>- Credit Union Leadership Coach</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F6FC6"/>
                </a:solidFill>
                <a:effectLst/>
                <a:uLnTx/>
                <a:uFillTx/>
                <a:latin typeface="Avenir Book"/>
              </a:rPr>
              <a:t>CCUC </a:t>
            </a:r>
            <a:r>
              <a:rPr kumimoji="0" lang="en-US" sz="2000" b="0" i="0" u="none" strike="noStrike" kern="1200" cap="none" spc="0" normalizeH="0" baseline="0" noProof="0" dirty="0">
                <a:ln>
                  <a:noFill/>
                </a:ln>
                <a:solidFill>
                  <a:srgbClr val="002060"/>
                </a:solidFill>
                <a:effectLst/>
                <a:uLnTx/>
                <a:uFillTx/>
                <a:latin typeface="Avenir Book"/>
              </a:rPr>
              <a:t>- Certified Credit Union Collaborator</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Executive Institute</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1" i="0" u="none" strike="noStrike" kern="1200" cap="none" spc="0" normalizeH="0" baseline="0" noProof="0" dirty="0">
                <a:ln>
                  <a:noFill/>
                </a:ln>
                <a:solidFill>
                  <a:srgbClr val="0F6FC6"/>
                </a:solidFill>
                <a:effectLst/>
                <a:uLnTx/>
                <a:uFillTx/>
                <a:latin typeface="Avenir Book"/>
              </a:rPr>
              <a:t>ODCM </a:t>
            </a:r>
            <a:r>
              <a:rPr kumimoji="0" lang="en-US" sz="2000" b="0" i="0" u="none" strike="noStrike" kern="1200" cap="none" spc="0" normalizeH="0" baseline="0" noProof="0" dirty="0">
                <a:ln>
                  <a:noFill/>
                </a:ln>
                <a:solidFill>
                  <a:srgbClr val="002060"/>
                </a:solidFill>
                <a:effectLst/>
                <a:uLnTx/>
                <a:uFillTx/>
                <a:latin typeface="Avenir Book"/>
              </a:rPr>
              <a:t>- Organizational Design and Change Management Certification</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Southeast CU Management School </a:t>
            </a:r>
          </a:p>
          <a:p>
            <a:pPr marL="742950" marR="0" lvl="1"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SRCUS – </a:t>
            </a:r>
            <a:r>
              <a:rPr kumimoji="0" lang="en-US" sz="2000" b="1" i="0" u="none" strike="noStrike" kern="1200" cap="none" spc="0" normalizeH="0" baseline="0" noProof="0" dirty="0">
                <a:ln>
                  <a:noFill/>
                </a:ln>
                <a:solidFill>
                  <a:srgbClr val="0F6FC6"/>
                </a:solidFill>
                <a:effectLst/>
                <a:uLnTx/>
                <a:uFillTx/>
                <a:latin typeface="Avenir Book"/>
              </a:rPr>
              <a:t>CCUE </a:t>
            </a:r>
            <a:r>
              <a:rPr kumimoji="0" lang="en-US" sz="2000" b="0" i="0" u="none" strike="noStrike" kern="1200" cap="none" spc="0" normalizeH="0" baseline="0" noProof="0" dirty="0">
                <a:ln>
                  <a:noFill/>
                </a:ln>
                <a:solidFill>
                  <a:srgbClr val="002060"/>
                </a:solidFill>
                <a:effectLst/>
                <a:uLnTx/>
                <a:uFillTx/>
                <a:latin typeface="Avenir Book"/>
              </a:rPr>
              <a:t>- Certified Credit Union Executive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Avenir Book"/>
              </a:rPr>
              <a:t>Virtual Education:</a:t>
            </a:r>
            <a:endParaRPr kumimoji="0" lang="en-US" sz="2000" b="0" i="0" u="none" strike="noStrike" kern="1200" cap="none" spc="0" normalizeH="0" baseline="0" noProof="0" dirty="0">
              <a:ln>
                <a:noFill/>
              </a:ln>
              <a:solidFill>
                <a:srgbClr val="002060"/>
              </a:solidFill>
              <a:effectLst/>
              <a:uLnTx/>
              <a:uFillTx/>
              <a:latin typeface="Avenir Book"/>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Branch Manager</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Compliance and BSA</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IRA</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000" b="0" i="0" u="none" strike="noStrike" kern="1200" cap="none" spc="0" normalizeH="0" baseline="0" noProof="0" dirty="0">
                <a:ln>
                  <a:noFill/>
                </a:ln>
                <a:solidFill>
                  <a:srgbClr val="002060"/>
                </a:solidFill>
                <a:effectLst/>
                <a:uLnTx/>
                <a:uFillTx/>
                <a:latin typeface="Avenir Book"/>
              </a:rPr>
              <a:t>Future of Digital Currency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venir Boo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9538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6B431DA-004B-9409-FA2B-6BC233F11534}"/>
              </a:ext>
            </a:extLst>
          </p:cNvPr>
          <p:cNvSpPr txBox="1"/>
          <p:nvPr/>
        </p:nvSpPr>
        <p:spPr>
          <a:xfrm>
            <a:off x="339970" y="205075"/>
            <a:ext cx="11634264" cy="1515800"/>
          </a:xfrm>
          <a:prstGeom prst="rect">
            <a:avLst/>
          </a:prstGeom>
        </p:spPr>
        <p:txBody>
          <a:bodyPr vert="horz" wrap="square" lIns="0" tIns="38100" rIns="0" bIns="0" rtlCol="0" anchor="t">
            <a:spAutoFit/>
          </a:bodyPr>
          <a:lstStyle/>
          <a:p>
            <a:pPr marL="12700" algn="ctr">
              <a:spcBef>
                <a:spcPts val="300"/>
              </a:spcBef>
              <a:tabLst>
                <a:tab pos="297180" algn="l"/>
              </a:tabLst>
            </a:pPr>
            <a:r>
              <a:rPr lang="en-US" sz="4800" b="1" kern="0" spc="-10" dirty="0">
                <a:solidFill>
                  <a:srgbClr val="003462"/>
                </a:solidFill>
                <a:latin typeface="Montserrat Bold"/>
                <a:cs typeface="Calibri"/>
              </a:rPr>
              <a:t>How Do You Develop Your Team and Leaders? </a:t>
            </a:r>
          </a:p>
        </p:txBody>
      </p:sp>
      <p:sp>
        <p:nvSpPr>
          <p:cNvPr id="17" name="object 15">
            <a:extLst>
              <a:ext uri="{FF2B5EF4-FFF2-40B4-BE49-F238E27FC236}">
                <a16:creationId xmlns:a16="http://schemas.microsoft.com/office/drawing/2014/main" id="{9649313D-3B48-F942-0D85-29AB5CAE2B12}"/>
              </a:ext>
            </a:extLst>
          </p:cNvPr>
          <p:cNvSpPr txBox="1"/>
          <p:nvPr/>
        </p:nvSpPr>
        <p:spPr>
          <a:xfrm>
            <a:off x="7763254" y="2874989"/>
            <a:ext cx="2825205" cy="1120820"/>
          </a:xfrm>
          <a:prstGeom prst="rect">
            <a:avLst/>
          </a:prstGeom>
        </p:spPr>
        <p:txBody>
          <a:bodyPr vert="horz" wrap="square" lIns="0" tIns="12700" rIns="0" bIns="0" rtlCol="0" anchor="t">
            <a:spAutoFit/>
          </a:bodyPr>
          <a:lstStyle/>
          <a:p>
            <a:pPr marL="12700" marR="5080" defTabSz="914400">
              <a:spcBef>
                <a:spcPts val="100"/>
              </a:spcBef>
            </a:pPr>
            <a:r>
              <a:rPr lang="en-US" sz="3600" kern="0">
                <a:solidFill>
                  <a:srgbClr val="FFFFFF"/>
                </a:solidFill>
                <a:latin typeface="Calibri"/>
                <a:cs typeface="Calibri"/>
              </a:rPr>
              <a:t>Development &amp; Leadership</a:t>
            </a:r>
            <a:endParaRPr lang="en-US" sz="3600" kern="0">
              <a:solidFill>
                <a:srgbClr val="FFFFFF"/>
              </a:solidFill>
              <a:latin typeface="Calibri"/>
              <a:ea typeface="Calibri"/>
              <a:cs typeface="Calibri"/>
            </a:endParaRPr>
          </a:p>
        </p:txBody>
      </p:sp>
      <p:pic>
        <p:nvPicPr>
          <p:cNvPr id="21" name="object 19">
            <a:extLst>
              <a:ext uri="{FF2B5EF4-FFF2-40B4-BE49-F238E27FC236}">
                <a16:creationId xmlns:a16="http://schemas.microsoft.com/office/drawing/2014/main" id="{CD3D41DC-5169-C893-9C9A-A64C0DDAAF27}"/>
              </a:ext>
            </a:extLst>
          </p:cNvPr>
          <p:cNvPicPr/>
          <p:nvPr/>
        </p:nvPicPr>
        <p:blipFill>
          <a:blip r:embed="rId3" cstate="print"/>
          <a:stretch>
            <a:fillRect/>
          </a:stretch>
        </p:blipFill>
        <p:spPr>
          <a:xfrm>
            <a:off x="2383839" y="2777390"/>
            <a:ext cx="3532012" cy="2101274"/>
          </a:xfrm>
          <a:prstGeom prst="rect">
            <a:avLst/>
          </a:prstGeom>
        </p:spPr>
      </p:pic>
      <p:pic>
        <p:nvPicPr>
          <p:cNvPr id="8" name="Picture 7" descr="A blue background with text and a blue circle&#10;&#10;Description automatically generated">
            <a:extLst>
              <a:ext uri="{FF2B5EF4-FFF2-40B4-BE49-F238E27FC236}">
                <a16:creationId xmlns:a16="http://schemas.microsoft.com/office/drawing/2014/main" id="{74E9B522-4503-189E-81A3-21F70F3ECFCE}"/>
              </a:ext>
            </a:extLst>
          </p:cNvPr>
          <p:cNvPicPr>
            <a:picLocks noChangeAspect="1"/>
          </p:cNvPicPr>
          <p:nvPr/>
        </p:nvPicPr>
        <p:blipFill>
          <a:blip r:embed="rId4"/>
          <a:stretch>
            <a:fillRect/>
          </a:stretch>
        </p:blipFill>
        <p:spPr>
          <a:xfrm>
            <a:off x="6532661" y="3689794"/>
            <a:ext cx="5009646" cy="1593520"/>
          </a:xfrm>
          <a:prstGeom prst="rect">
            <a:avLst/>
          </a:prstGeom>
        </p:spPr>
      </p:pic>
      <p:pic>
        <p:nvPicPr>
          <p:cNvPr id="10" name="Picture 9" descr="A blue and yellow badge with white text&#10;&#10;Description automatically generated">
            <a:extLst>
              <a:ext uri="{FF2B5EF4-FFF2-40B4-BE49-F238E27FC236}">
                <a16:creationId xmlns:a16="http://schemas.microsoft.com/office/drawing/2014/main" id="{BE09CBE5-8B66-F716-49F6-901D6E6A9C51}"/>
              </a:ext>
            </a:extLst>
          </p:cNvPr>
          <p:cNvPicPr>
            <a:picLocks noChangeAspect="1"/>
          </p:cNvPicPr>
          <p:nvPr/>
        </p:nvPicPr>
        <p:blipFill>
          <a:blip r:embed="rId5"/>
          <a:stretch>
            <a:fillRect/>
          </a:stretch>
        </p:blipFill>
        <p:spPr>
          <a:xfrm>
            <a:off x="6531652" y="1981677"/>
            <a:ext cx="5006929" cy="1591427"/>
          </a:xfrm>
          <a:prstGeom prst="rect">
            <a:avLst/>
          </a:prstGeom>
        </p:spPr>
      </p:pic>
      <p:sp>
        <p:nvSpPr>
          <p:cNvPr id="2" name="TextBox 1">
            <a:extLst>
              <a:ext uri="{FF2B5EF4-FFF2-40B4-BE49-F238E27FC236}">
                <a16:creationId xmlns:a16="http://schemas.microsoft.com/office/drawing/2014/main" id="{214D3131-3BE6-D1B7-11A8-E5AD74ED08ED}"/>
              </a:ext>
            </a:extLst>
          </p:cNvPr>
          <p:cNvSpPr txBox="1"/>
          <p:nvPr/>
        </p:nvSpPr>
        <p:spPr>
          <a:xfrm>
            <a:off x="572475" y="5496167"/>
            <a:ext cx="112912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003462"/>
                </a:solidFill>
                <a:latin typeface="Avenir Book" panose="02000503020000020003"/>
                <a:cs typeface="Segoe UI"/>
              </a:rPr>
              <a:t>On-Demand: 150+ Webinars</a:t>
            </a:r>
            <a:r>
              <a:rPr lang="en-US" dirty="0">
                <a:latin typeface="Avenir Book" panose="02000503020000020003"/>
                <a:cs typeface="Segoe UI"/>
              </a:rPr>
              <a:t>​</a:t>
            </a:r>
          </a:p>
          <a:p>
            <a:pPr algn="ctr"/>
            <a:r>
              <a:rPr lang="en-US" b="1" dirty="0">
                <a:solidFill>
                  <a:srgbClr val="003462"/>
                </a:solidFill>
                <a:latin typeface="Avenir Book" panose="02000503020000020003"/>
                <a:cs typeface="Segoe UI"/>
              </a:rPr>
              <a:t>7 - 10 Virtual Trainings – some in collaboration with other leagues</a:t>
            </a:r>
          </a:p>
        </p:txBody>
      </p:sp>
    </p:spTree>
    <p:extLst>
      <p:ext uri="{BB962C8B-B14F-4D97-AF65-F5344CB8AC3E}">
        <p14:creationId xmlns:p14="http://schemas.microsoft.com/office/powerpoint/2010/main" val="13859294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00A7E-2B41-8220-F9AB-EAD81D74E5CB}"/>
              </a:ext>
            </a:extLst>
          </p:cNvPr>
          <p:cNvSpPr>
            <a:spLocks noGrp="1"/>
          </p:cNvSpPr>
          <p:nvPr>
            <p:ph type="title"/>
          </p:nvPr>
        </p:nvSpPr>
        <p:spPr/>
        <p:txBody>
          <a:bodyPr anchor="ctr">
            <a:normAutofit/>
          </a:bodyPr>
          <a:lstStyle/>
          <a:p>
            <a:r>
              <a:rPr lang="en-US" b="1" dirty="0">
                <a:solidFill>
                  <a:srgbClr val="003360"/>
                </a:solidFill>
                <a:latin typeface="Montserrat"/>
              </a:rPr>
              <a:t>Website and Resources for You</a:t>
            </a:r>
          </a:p>
        </p:txBody>
      </p:sp>
      <p:sp>
        <p:nvSpPr>
          <p:cNvPr id="11" name="Text Placeholder 2">
            <a:extLst>
              <a:ext uri="{FF2B5EF4-FFF2-40B4-BE49-F238E27FC236}">
                <a16:creationId xmlns:a16="http://schemas.microsoft.com/office/drawing/2014/main" id="{DD7E3A6C-DFC0-1706-4DAC-CE85521E52B7}"/>
              </a:ext>
            </a:extLst>
          </p:cNvPr>
          <p:cNvSpPr>
            <a:spLocks noGrp="1"/>
          </p:cNvSpPr>
          <p:nvPr>
            <p:ph idx="1"/>
          </p:nvPr>
        </p:nvSpPr>
        <p:spPr/>
        <p:txBody>
          <a:bodyPr vert="horz" lIns="91440" tIns="45720" rIns="91440" bIns="45720" rtlCol="0" anchor="t">
            <a:normAutofit/>
          </a:bodyPr>
          <a:lstStyle/>
          <a:p>
            <a:pPr marL="0" indent="0">
              <a:buNone/>
            </a:pPr>
            <a:r>
              <a:rPr lang="en-US" sz="1800" b="1" u="sng" dirty="0">
                <a:solidFill>
                  <a:srgbClr val="FF0000"/>
                </a:solidFill>
                <a:latin typeface="Montserrat"/>
              </a:rPr>
              <a:t>Safelist: </a:t>
            </a:r>
          </a:p>
          <a:p>
            <a:r>
              <a:rPr lang="en-US" sz="1800" b="1" u="sng" dirty="0">
                <a:solidFill>
                  <a:srgbClr val="FF0000"/>
                </a:solidFill>
                <a:latin typeface="Montserrat"/>
                <a:cs typeface="Arial"/>
              </a:rPr>
              <a:t>@the-league.coop </a:t>
            </a:r>
          </a:p>
          <a:p>
            <a:r>
              <a:rPr lang="en-US" sz="1800" b="1" u="sng" dirty="0">
                <a:solidFill>
                  <a:srgbClr val="FF0000"/>
                </a:solidFill>
                <a:latin typeface="Montserrat"/>
                <a:cs typeface="Arial"/>
              </a:rPr>
              <a:t>@myleverage.com </a:t>
            </a:r>
          </a:p>
          <a:p>
            <a:r>
              <a:rPr lang="en-US" sz="1800" b="1" u="sng" dirty="0">
                <a:solidFill>
                  <a:srgbClr val="FF0000"/>
                </a:solidFill>
                <a:latin typeface="Montserrat"/>
                <a:cs typeface="Arial"/>
              </a:rPr>
              <a:t>@mycuservices.com</a:t>
            </a:r>
            <a:endParaRPr lang="en-US" sz="1800" b="1" u="sng" dirty="0">
              <a:solidFill>
                <a:srgbClr val="FF0000"/>
              </a:solidFill>
              <a:latin typeface="Montserrat"/>
            </a:endParaRPr>
          </a:p>
          <a:p>
            <a:endParaRPr lang="en-US" dirty="0"/>
          </a:p>
        </p:txBody>
      </p:sp>
      <p:graphicFrame>
        <p:nvGraphicFramePr>
          <p:cNvPr id="6" name="Text Placeholder 2">
            <a:extLst>
              <a:ext uri="{FF2B5EF4-FFF2-40B4-BE49-F238E27FC236}">
                <a16:creationId xmlns:a16="http://schemas.microsoft.com/office/drawing/2014/main" id="{8E1F0E40-E82D-6F71-8AB3-7269118DC08A}"/>
              </a:ext>
            </a:extLst>
          </p:cNvPr>
          <p:cNvGraphicFramePr/>
          <p:nvPr>
            <p:extLst>
              <p:ext uri="{D42A27DB-BD31-4B8C-83A1-F6EECF244321}">
                <p14:modId xmlns:p14="http://schemas.microsoft.com/office/powerpoint/2010/main" val="517779563"/>
              </p:ext>
            </p:extLst>
          </p:nvPr>
        </p:nvGraphicFramePr>
        <p:xfrm>
          <a:off x="5243083" y="1906803"/>
          <a:ext cx="6646862" cy="3352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C3035FB-1CB9-A07B-A729-3259AA479EA9}"/>
              </a:ext>
            </a:extLst>
          </p:cNvPr>
          <p:cNvPicPr>
            <a:picLocks noChangeAspect="1"/>
          </p:cNvPicPr>
          <p:nvPr/>
        </p:nvPicPr>
        <p:blipFill>
          <a:blip r:embed="rId8"/>
          <a:stretch>
            <a:fillRect/>
          </a:stretch>
        </p:blipFill>
        <p:spPr>
          <a:xfrm>
            <a:off x="5243083" y="5340781"/>
            <a:ext cx="3975868" cy="1401020"/>
          </a:xfrm>
          <a:prstGeom prst="rect">
            <a:avLst/>
          </a:prstGeom>
        </p:spPr>
      </p:pic>
    </p:spTree>
    <p:extLst>
      <p:ext uri="{BB962C8B-B14F-4D97-AF65-F5344CB8AC3E}">
        <p14:creationId xmlns:p14="http://schemas.microsoft.com/office/powerpoint/2010/main" val="2129346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4036B-5A50-CCF4-B9C9-D8A8EDBE36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3EA23E-200C-98DD-ABF1-10EAFEB226A4}"/>
              </a:ext>
            </a:extLst>
          </p:cNvPr>
          <p:cNvSpPr>
            <a:spLocks noGrp="1"/>
          </p:cNvSpPr>
          <p:nvPr>
            <p:ph type="title"/>
          </p:nvPr>
        </p:nvSpPr>
        <p:spPr>
          <a:xfrm>
            <a:off x="6093327" y="2894805"/>
            <a:ext cx="5978060" cy="2230998"/>
          </a:xfrm>
        </p:spPr>
        <p:txBody>
          <a:bodyPr vert="horz" wrap="square" lIns="91440" tIns="45720" rIns="91440" bIns="45720" numCol="1" anchor="ctr" anchorCtr="0" compatLnSpc="1">
            <a:prstTxWarp prst="textNoShape">
              <a:avLst/>
            </a:prstTxWarp>
            <a:noAutofit/>
          </a:bodyPr>
          <a:lstStyle/>
          <a:p>
            <a:pPr algn="l"/>
            <a:r>
              <a:rPr lang="en-US" sz="4000">
                <a:latin typeface="Montserrat"/>
              </a:rPr>
              <a:t>Credit Union Impact Foundation: New Branding, Same </a:t>
            </a:r>
            <a:endParaRPr lang="en-US" sz="4000" b="0">
              <a:latin typeface="Montserrat"/>
            </a:endParaRPr>
          </a:p>
          <a:p>
            <a:pPr algn="l"/>
            <a:r>
              <a:rPr lang="en-US" sz="4000">
                <a:latin typeface="Montserrat"/>
              </a:rPr>
              <a:t>Mission, Expanded Focus</a:t>
            </a:r>
            <a:br>
              <a:rPr lang="en-US" sz="3600">
                <a:latin typeface="Montserrat"/>
              </a:rPr>
            </a:br>
            <a:br>
              <a:rPr lang="en-US" sz="3600">
                <a:latin typeface="Montserrat"/>
              </a:rPr>
            </a:br>
            <a:r>
              <a:rPr lang="en-US" sz="3200">
                <a:latin typeface="Montserrat"/>
                <a:ea typeface="+mn-lt"/>
                <a:cs typeface="+mn-lt"/>
              </a:rPr>
              <a:t>Bobbi Grady, CUDE, ODCM</a:t>
            </a:r>
            <a:br>
              <a:rPr lang="en-US" sz="3200">
                <a:latin typeface="Montserrat"/>
                <a:ea typeface="+mn-lt"/>
                <a:cs typeface="+mn-lt"/>
              </a:rPr>
            </a:br>
            <a:r>
              <a:rPr lang="en-US" sz="3200" b="0">
                <a:latin typeface="Montserrat"/>
                <a:ea typeface="+mn-lt"/>
                <a:cs typeface="+mn-lt"/>
              </a:rPr>
              <a:t>Foundation Executive</a:t>
            </a:r>
            <a:r>
              <a:rPr lang="en-US" sz="3200">
                <a:latin typeface="Montserrat"/>
                <a:ea typeface="+mn-lt"/>
                <a:cs typeface="+mn-lt"/>
              </a:rPr>
              <a:t> </a:t>
            </a:r>
            <a:r>
              <a:rPr lang="en-US" sz="3200" b="0">
                <a:latin typeface="Montserrat"/>
                <a:ea typeface="+mn-lt"/>
                <a:cs typeface="+mn-lt"/>
              </a:rPr>
              <a:t>Director</a:t>
            </a:r>
            <a:endParaRPr lang="en-US" sz="3200">
              <a:latin typeface="Montserrat"/>
            </a:endParaRPr>
          </a:p>
          <a:p>
            <a:pPr algn="l"/>
            <a:endParaRPr lang="en-US" sz="3600">
              <a:latin typeface="Montserrat"/>
              <a:cs typeface="Arial"/>
            </a:endParaRPr>
          </a:p>
          <a:p>
            <a:endParaRPr lang="en-US">
              <a:cs typeface="Arial"/>
            </a:endParaRPr>
          </a:p>
        </p:txBody>
      </p:sp>
      <p:pic>
        <p:nvPicPr>
          <p:cNvPr id="3" name="Picture 2" descr="A blue and white card&#10;&#10;AI-generated content may be incorrect.">
            <a:extLst>
              <a:ext uri="{FF2B5EF4-FFF2-40B4-BE49-F238E27FC236}">
                <a16:creationId xmlns:a16="http://schemas.microsoft.com/office/drawing/2014/main" id="{1A2F6F03-6CB5-BAD7-B647-E7B0A12BBF5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52590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CB0CAC31-43D1-E056-064D-2BFC2B886C01}"/>
              </a:ext>
            </a:extLst>
          </p:cNvPr>
          <p:cNvSpPr txBox="1"/>
          <p:nvPr/>
        </p:nvSpPr>
        <p:spPr>
          <a:xfrm>
            <a:off x="504158" y="602123"/>
            <a:ext cx="10975709" cy="743793"/>
          </a:xfrm>
          <a:prstGeom prst="rect">
            <a:avLst/>
          </a:prstGeom>
        </p:spPr>
        <p:txBody>
          <a:bodyPr lIns="0" tIns="0" rIns="0" bIns="0" rtlCol="0" anchor="t">
            <a:spAutoFit/>
          </a:bodyPr>
          <a:lstStyle/>
          <a:p>
            <a:pPr marL="0" marR="0" lvl="0" indent="0" algn="ctr" defTabSz="914400" rtl="0" eaLnBrk="1" fontAlgn="auto" latinLnBrk="0" hangingPunct="1">
              <a:lnSpc>
                <a:spcPts val="58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03462"/>
                </a:solidFill>
                <a:effectLst/>
                <a:uLnTx/>
                <a:uFillTx/>
                <a:latin typeface="Montserrat" pitchFamily="2" charset="77"/>
                <a:ea typeface="+mn-ea"/>
                <a:cs typeface="+mn-cs"/>
              </a:rPr>
              <a:t>HOW WE GET THERE</a:t>
            </a:r>
          </a:p>
        </p:txBody>
      </p:sp>
      <p:sp>
        <p:nvSpPr>
          <p:cNvPr id="5" name="TextBox 15">
            <a:extLst>
              <a:ext uri="{FF2B5EF4-FFF2-40B4-BE49-F238E27FC236}">
                <a16:creationId xmlns:a16="http://schemas.microsoft.com/office/drawing/2014/main" id="{04E56AEE-DCBD-B342-8492-4385563AFDCB}"/>
              </a:ext>
            </a:extLst>
          </p:cNvPr>
          <p:cNvSpPr txBox="1"/>
          <p:nvPr/>
        </p:nvSpPr>
        <p:spPr>
          <a:xfrm>
            <a:off x="504157" y="2078299"/>
            <a:ext cx="2900075" cy="83907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a:ln>
                  <a:noFill/>
                </a:ln>
                <a:solidFill>
                  <a:srgbClr val="4BAEC0"/>
                </a:solidFill>
                <a:effectLst/>
                <a:uLnTx/>
                <a:uFillTx/>
                <a:latin typeface="Montserrat" pitchFamily="2" charset="77"/>
                <a:ea typeface="+mn-ea"/>
                <a:cs typeface="+mn-cs"/>
              </a:rPr>
              <a:t>Disaster Resilience</a:t>
            </a:r>
          </a:p>
        </p:txBody>
      </p:sp>
      <p:sp>
        <p:nvSpPr>
          <p:cNvPr id="6" name="TextBox 16">
            <a:extLst>
              <a:ext uri="{FF2B5EF4-FFF2-40B4-BE49-F238E27FC236}">
                <a16:creationId xmlns:a16="http://schemas.microsoft.com/office/drawing/2014/main" id="{F2CCADFF-1E01-1991-F5F8-21D31533CC56}"/>
              </a:ext>
            </a:extLst>
          </p:cNvPr>
          <p:cNvSpPr txBox="1"/>
          <p:nvPr/>
        </p:nvSpPr>
        <p:spPr>
          <a:xfrm>
            <a:off x="504158" y="3801484"/>
            <a:ext cx="2275482" cy="1771447"/>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panose="02000503020000020003" pitchFamily="2" charset="0"/>
                <a:ea typeface="+mn-ea"/>
                <a:cs typeface="+mn-cs"/>
              </a:rPr>
              <a:t>Enhance the ability of credit unions and their staff to prepare and recover from natural disasters.</a:t>
            </a:r>
          </a:p>
        </p:txBody>
      </p:sp>
      <p:sp>
        <p:nvSpPr>
          <p:cNvPr id="7" name="TextBox 17">
            <a:extLst>
              <a:ext uri="{FF2B5EF4-FFF2-40B4-BE49-F238E27FC236}">
                <a16:creationId xmlns:a16="http://schemas.microsoft.com/office/drawing/2014/main" id="{D3DCBF7D-406A-BBCE-E184-8D3DF5C98775}"/>
              </a:ext>
            </a:extLst>
          </p:cNvPr>
          <p:cNvSpPr txBox="1"/>
          <p:nvPr/>
        </p:nvSpPr>
        <p:spPr>
          <a:xfrm>
            <a:off x="3404232" y="2078299"/>
            <a:ext cx="2900075" cy="83907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a:ln>
                  <a:noFill/>
                </a:ln>
                <a:solidFill>
                  <a:srgbClr val="00B0B3"/>
                </a:solidFill>
                <a:effectLst/>
                <a:uLnTx/>
                <a:uFillTx/>
                <a:latin typeface="Montserrat" pitchFamily="2" charset="77"/>
                <a:ea typeface="+mn-ea"/>
                <a:cs typeface="+mn-cs"/>
              </a:rPr>
              <a:t>Employee Enrichment</a:t>
            </a:r>
          </a:p>
        </p:txBody>
      </p:sp>
      <p:sp>
        <p:nvSpPr>
          <p:cNvPr id="8" name="TextBox 18">
            <a:extLst>
              <a:ext uri="{FF2B5EF4-FFF2-40B4-BE49-F238E27FC236}">
                <a16:creationId xmlns:a16="http://schemas.microsoft.com/office/drawing/2014/main" id="{4885A7E3-C000-B4BB-481C-5ADBC53CD3DA}"/>
              </a:ext>
            </a:extLst>
          </p:cNvPr>
          <p:cNvSpPr txBox="1"/>
          <p:nvPr/>
        </p:nvSpPr>
        <p:spPr>
          <a:xfrm>
            <a:off x="3404233" y="3801484"/>
            <a:ext cx="2275482" cy="1412374"/>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Avenir Book" panose="02000503020000020003" pitchFamily="2" charset="0"/>
                <a:ea typeface="+mn-ea"/>
                <a:cs typeface="+mn-cs"/>
              </a:rPr>
              <a:t>Nurture the  development of credit union professionals to excel in their career</a:t>
            </a:r>
          </a:p>
        </p:txBody>
      </p:sp>
      <p:sp>
        <p:nvSpPr>
          <p:cNvPr id="9" name="TextBox 19">
            <a:extLst>
              <a:ext uri="{FF2B5EF4-FFF2-40B4-BE49-F238E27FC236}">
                <a16:creationId xmlns:a16="http://schemas.microsoft.com/office/drawing/2014/main" id="{6B3F4243-58EB-9395-D5F8-108BA2EB2018}"/>
              </a:ext>
            </a:extLst>
          </p:cNvPr>
          <p:cNvSpPr txBox="1"/>
          <p:nvPr/>
        </p:nvSpPr>
        <p:spPr>
          <a:xfrm>
            <a:off x="9204384" y="2078299"/>
            <a:ext cx="2900075" cy="83907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31356E"/>
                </a:solidFill>
                <a:effectLst/>
                <a:uLnTx/>
                <a:uFillTx/>
                <a:latin typeface="Montserrat" pitchFamily="2" charset="77"/>
                <a:ea typeface="+mn-ea"/>
                <a:cs typeface="+mn-cs"/>
              </a:rPr>
              <a:t>Sustainable and Diverse Funding</a:t>
            </a:r>
          </a:p>
        </p:txBody>
      </p:sp>
      <p:sp>
        <p:nvSpPr>
          <p:cNvPr id="10" name="TextBox 20">
            <a:extLst>
              <a:ext uri="{FF2B5EF4-FFF2-40B4-BE49-F238E27FC236}">
                <a16:creationId xmlns:a16="http://schemas.microsoft.com/office/drawing/2014/main" id="{98D1B79F-4032-6254-D15D-A3BC845405E6}"/>
              </a:ext>
            </a:extLst>
          </p:cNvPr>
          <p:cNvSpPr txBox="1"/>
          <p:nvPr/>
        </p:nvSpPr>
        <p:spPr>
          <a:xfrm>
            <a:off x="9204385" y="3801484"/>
            <a:ext cx="2633388" cy="1771447"/>
          </a:xfrm>
          <a:prstGeom prst="rect">
            <a:avLst/>
          </a:prstGeom>
        </p:spPr>
        <p:txBody>
          <a:bodyPr wrap="square"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panose="02000503020000020003" pitchFamily="2" charset="0"/>
                <a:ea typeface="+mn-ea"/>
                <a:cs typeface="+mn-cs"/>
              </a:rPr>
              <a:t>Secure financial stability drive the philanthropic mission in support of credit unions and their communities.</a:t>
            </a:r>
          </a:p>
        </p:txBody>
      </p:sp>
      <p:sp>
        <p:nvSpPr>
          <p:cNvPr id="11" name="TextBox 21">
            <a:extLst>
              <a:ext uri="{FF2B5EF4-FFF2-40B4-BE49-F238E27FC236}">
                <a16:creationId xmlns:a16="http://schemas.microsoft.com/office/drawing/2014/main" id="{B65E9069-FC6A-F706-85AC-AC2D83C85999}"/>
              </a:ext>
            </a:extLst>
          </p:cNvPr>
          <p:cNvSpPr txBox="1"/>
          <p:nvPr/>
        </p:nvSpPr>
        <p:spPr>
          <a:xfrm>
            <a:off x="6304308" y="2078299"/>
            <a:ext cx="2900075" cy="839076"/>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1" i="0" u="none" strike="noStrike" kern="1200" cap="none" spc="0" normalizeH="0" baseline="0" noProof="0">
                <a:ln>
                  <a:noFill/>
                </a:ln>
                <a:solidFill>
                  <a:srgbClr val="006975"/>
                </a:solidFill>
                <a:effectLst/>
                <a:uLnTx/>
                <a:uFillTx/>
                <a:latin typeface="Montserrat" pitchFamily="2" charset="77"/>
                <a:ea typeface="+mn-ea"/>
                <a:cs typeface="+mn-cs"/>
              </a:rPr>
              <a:t>Community Impact</a:t>
            </a:r>
          </a:p>
        </p:txBody>
      </p:sp>
      <p:sp>
        <p:nvSpPr>
          <p:cNvPr id="12" name="TextBox 22">
            <a:extLst>
              <a:ext uri="{FF2B5EF4-FFF2-40B4-BE49-F238E27FC236}">
                <a16:creationId xmlns:a16="http://schemas.microsoft.com/office/drawing/2014/main" id="{1522BFF5-5EE6-B82E-A36D-8A6425FCCA42}"/>
              </a:ext>
            </a:extLst>
          </p:cNvPr>
          <p:cNvSpPr txBox="1"/>
          <p:nvPr/>
        </p:nvSpPr>
        <p:spPr>
          <a:xfrm>
            <a:off x="6304309" y="3801484"/>
            <a:ext cx="2275482" cy="1771447"/>
          </a:xfrm>
          <a:prstGeom prst="rect">
            <a:avLst/>
          </a:prstGeom>
        </p:spPr>
        <p:txBody>
          <a:bodyPr lIns="0" tIns="0" rIns="0" bIns="0" rtlCol="0" anchor="t">
            <a:spAutoFit/>
          </a:bodyPr>
          <a:lstStyle/>
          <a:p>
            <a:pPr marL="0" marR="0" lvl="0" indent="0" algn="l" defTabSz="914400" rtl="0" eaLnBrk="1" fontAlgn="auto" latinLnBrk="0" hangingPunct="1">
              <a:lnSpc>
                <a:spcPts val="28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venir Book" panose="02000503020000020003" pitchFamily="2" charset="0"/>
                <a:ea typeface="+mn-ea"/>
                <a:cs typeface="+mn-cs"/>
              </a:rPr>
              <a:t>Amplify credit unions' efforts to create meaningful change in the communities they serve.  </a:t>
            </a:r>
          </a:p>
        </p:txBody>
      </p:sp>
      <p:sp>
        <p:nvSpPr>
          <p:cNvPr id="13" name="AutoShape 23">
            <a:extLst>
              <a:ext uri="{FF2B5EF4-FFF2-40B4-BE49-F238E27FC236}">
                <a16:creationId xmlns:a16="http://schemas.microsoft.com/office/drawing/2014/main" id="{F7244668-9968-8545-4573-D81746EB7394}"/>
              </a:ext>
            </a:extLst>
          </p:cNvPr>
          <p:cNvSpPr/>
          <p:nvPr/>
        </p:nvSpPr>
        <p:spPr>
          <a:xfrm>
            <a:off x="-591436" y="3191481"/>
            <a:ext cx="13164436" cy="0"/>
          </a:xfrm>
          <a:prstGeom prst="line">
            <a:avLst/>
          </a:prstGeom>
          <a:ln w="9525" cap="flat">
            <a:solidFill>
              <a:srgbClr val="000000"/>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14" name="Group 24">
            <a:extLst>
              <a:ext uri="{FF2B5EF4-FFF2-40B4-BE49-F238E27FC236}">
                <a16:creationId xmlns:a16="http://schemas.microsoft.com/office/drawing/2014/main" id="{4448B725-180F-5AE1-1941-EC9B7DE61385}"/>
              </a:ext>
            </a:extLst>
          </p:cNvPr>
          <p:cNvGrpSpPr/>
          <p:nvPr/>
        </p:nvGrpSpPr>
        <p:grpSpPr>
          <a:xfrm>
            <a:off x="504158" y="3071917"/>
            <a:ext cx="239128" cy="239128"/>
            <a:chOff x="0" y="0"/>
            <a:chExt cx="6350000" cy="6350000"/>
          </a:xfrm>
        </p:grpSpPr>
        <p:sp>
          <p:nvSpPr>
            <p:cNvPr id="15" name="Freeform 25">
              <a:extLst>
                <a:ext uri="{FF2B5EF4-FFF2-40B4-BE49-F238E27FC236}">
                  <a16:creationId xmlns:a16="http://schemas.microsoft.com/office/drawing/2014/main" id="{069CCF4D-A691-2B2B-7B8D-BA0372DCF0C5}"/>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BAEC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6" name="Group 26">
            <a:extLst>
              <a:ext uri="{FF2B5EF4-FFF2-40B4-BE49-F238E27FC236}">
                <a16:creationId xmlns:a16="http://schemas.microsoft.com/office/drawing/2014/main" id="{EB25B07E-BFAF-561E-AEA0-11E433D974AD}"/>
              </a:ext>
            </a:extLst>
          </p:cNvPr>
          <p:cNvGrpSpPr/>
          <p:nvPr/>
        </p:nvGrpSpPr>
        <p:grpSpPr>
          <a:xfrm>
            <a:off x="3404989" y="3059212"/>
            <a:ext cx="239128" cy="239128"/>
            <a:chOff x="0" y="0"/>
            <a:chExt cx="6350000" cy="6350000"/>
          </a:xfrm>
        </p:grpSpPr>
        <p:sp>
          <p:nvSpPr>
            <p:cNvPr id="17" name="Freeform 27">
              <a:extLst>
                <a:ext uri="{FF2B5EF4-FFF2-40B4-BE49-F238E27FC236}">
                  <a16:creationId xmlns:a16="http://schemas.microsoft.com/office/drawing/2014/main" id="{5838BF07-B6B7-1E45-D5E7-3656EA6B3A8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B0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8" name="Group 28">
            <a:extLst>
              <a:ext uri="{FF2B5EF4-FFF2-40B4-BE49-F238E27FC236}">
                <a16:creationId xmlns:a16="http://schemas.microsoft.com/office/drawing/2014/main" id="{42EC9FD5-C1A1-5A4B-7086-180A16CE994F}"/>
              </a:ext>
            </a:extLst>
          </p:cNvPr>
          <p:cNvGrpSpPr/>
          <p:nvPr/>
        </p:nvGrpSpPr>
        <p:grpSpPr>
          <a:xfrm>
            <a:off x="6304309" y="3063533"/>
            <a:ext cx="239128" cy="239128"/>
            <a:chOff x="0" y="0"/>
            <a:chExt cx="6350000" cy="6350000"/>
          </a:xfrm>
        </p:grpSpPr>
        <p:sp>
          <p:nvSpPr>
            <p:cNvPr id="19" name="Freeform 29">
              <a:extLst>
                <a:ext uri="{FF2B5EF4-FFF2-40B4-BE49-F238E27FC236}">
                  <a16:creationId xmlns:a16="http://schemas.microsoft.com/office/drawing/2014/main" id="{0A2212D1-FB59-BE68-3E98-A87EC5AA417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0697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0" name="Group 30">
            <a:extLst>
              <a:ext uri="{FF2B5EF4-FFF2-40B4-BE49-F238E27FC236}">
                <a16:creationId xmlns:a16="http://schemas.microsoft.com/office/drawing/2014/main" id="{97D965D0-028C-689E-AE93-080BEA04F507}"/>
              </a:ext>
            </a:extLst>
          </p:cNvPr>
          <p:cNvGrpSpPr/>
          <p:nvPr/>
        </p:nvGrpSpPr>
        <p:grpSpPr>
          <a:xfrm>
            <a:off x="9204385" y="3055028"/>
            <a:ext cx="239128" cy="239128"/>
            <a:chOff x="0" y="0"/>
            <a:chExt cx="6350000" cy="6350000"/>
          </a:xfrm>
        </p:grpSpPr>
        <p:sp>
          <p:nvSpPr>
            <p:cNvPr id="21" name="Freeform 31">
              <a:extLst>
                <a:ext uri="{FF2B5EF4-FFF2-40B4-BE49-F238E27FC236}">
                  <a16:creationId xmlns:a16="http://schemas.microsoft.com/office/drawing/2014/main" id="{44E8434E-5CBD-0FD4-92C2-46B562752A2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356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3569742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68D8D-8769-ADAB-8593-7C6A74453732}"/>
              </a:ext>
            </a:extLst>
          </p:cNvPr>
          <p:cNvSpPr>
            <a:spLocks noGrp="1"/>
          </p:cNvSpPr>
          <p:nvPr>
            <p:ph type="title"/>
          </p:nvPr>
        </p:nvSpPr>
        <p:spPr/>
        <p:txBody>
          <a:bodyPr>
            <a:normAutofit/>
          </a:bodyPr>
          <a:lstStyle/>
          <a:p>
            <a:r>
              <a:rPr lang="en-US" sz="4400" b="1" dirty="0">
                <a:solidFill>
                  <a:srgbClr val="003462"/>
                </a:solidFill>
                <a:latin typeface="Montserrat" pitchFamily="2" charset="0"/>
              </a:rPr>
              <a:t>Growth and Impact Program</a:t>
            </a:r>
          </a:p>
        </p:txBody>
      </p:sp>
      <p:sp>
        <p:nvSpPr>
          <p:cNvPr id="4" name="Text Placeholder 3">
            <a:extLst>
              <a:ext uri="{FF2B5EF4-FFF2-40B4-BE49-F238E27FC236}">
                <a16:creationId xmlns:a16="http://schemas.microsoft.com/office/drawing/2014/main" id="{33DB08BE-9429-2627-D408-79A7BD7A1D54}"/>
              </a:ext>
            </a:extLst>
          </p:cNvPr>
          <p:cNvSpPr>
            <a:spLocks noGrp="1"/>
          </p:cNvSpPr>
          <p:nvPr>
            <p:ph type="body" sz="quarter" idx="10"/>
          </p:nvPr>
        </p:nvSpPr>
        <p:spPr/>
        <p:txBody>
          <a:bodyPr vert="horz" lIns="91440" tIns="45720" rIns="91440" bIns="45720" rtlCol="0" anchor="t">
            <a:noAutofit/>
          </a:bodyPr>
          <a:lstStyle/>
          <a:p>
            <a:pPr marL="0" indent="0">
              <a:buNone/>
            </a:pPr>
            <a:r>
              <a:rPr lang="en-US" sz="2400" dirty="0">
                <a:solidFill>
                  <a:srgbClr val="003360"/>
                </a:solidFill>
                <a:latin typeface="Avenir Book" panose="02000503020000020003"/>
              </a:rPr>
              <a:t>The Growth and Impact Program was designed to better support The League of Credit Unions &amp; Affiliates’ member credit unions and chapters in their efforts to enhance their communities and spur credit union philanthropy.</a:t>
            </a:r>
          </a:p>
          <a:p>
            <a:pPr marL="0" marR="5080" indent="0">
              <a:lnSpc>
                <a:spcPct val="90000"/>
              </a:lnSpc>
              <a:buNone/>
            </a:pPr>
            <a:r>
              <a:rPr lang="en-US" sz="2400" dirty="0">
                <a:solidFill>
                  <a:srgbClr val="003360"/>
                </a:solidFill>
                <a:latin typeface="Avenir Book" panose="02000503020000020003"/>
                <a:cs typeface="Calibri"/>
              </a:rPr>
              <a:t>The Foundation offers the following grants:</a:t>
            </a:r>
          </a:p>
          <a:p>
            <a:pPr lvl="1">
              <a:lnSpc>
                <a:spcPct val="110000"/>
              </a:lnSpc>
            </a:pPr>
            <a:r>
              <a:rPr lang="en-US" dirty="0">
                <a:solidFill>
                  <a:srgbClr val="006975"/>
                </a:solidFill>
                <a:latin typeface="Avenir Book" panose="02000503020000020003"/>
                <a:cs typeface="Calibri"/>
              </a:rPr>
              <a:t>Community Impact Grants</a:t>
            </a:r>
          </a:p>
          <a:p>
            <a:pPr lvl="1">
              <a:lnSpc>
                <a:spcPct val="110000"/>
              </a:lnSpc>
            </a:pPr>
            <a:r>
              <a:rPr lang="en-US" dirty="0">
                <a:solidFill>
                  <a:srgbClr val="006975"/>
                </a:solidFill>
                <a:latin typeface="Avenir Book" panose="02000503020000020003"/>
                <a:cs typeface="Calibri"/>
              </a:rPr>
              <a:t>Credit Union Development Grants</a:t>
            </a:r>
          </a:p>
          <a:p>
            <a:pPr lvl="1">
              <a:lnSpc>
                <a:spcPct val="110000"/>
              </a:lnSpc>
            </a:pPr>
            <a:r>
              <a:rPr lang="en-US" dirty="0">
                <a:solidFill>
                  <a:srgbClr val="006975"/>
                </a:solidFill>
                <a:latin typeface="Avenir Book" panose="02000503020000020003"/>
                <a:cs typeface="Calibri"/>
              </a:rPr>
              <a:t>Professional Development Grants</a:t>
            </a:r>
          </a:p>
          <a:p>
            <a:pPr lvl="1">
              <a:lnSpc>
                <a:spcPct val="110000"/>
              </a:lnSpc>
            </a:pPr>
            <a:r>
              <a:rPr lang="en-US" dirty="0">
                <a:solidFill>
                  <a:srgbClr val="006975"/>
                </a:solidFill>
                <a:latin typeface="Avenir Book" panose="02000503020000020003"/>
                <a:cs typeface="Calibri"/>
              </a:rPr>
              <a:t>Progress Fund</a:t>
            </a:r>
          </a:p>
          <a:p>
            <a:endParaRPr lang="en-US" dirty="0"/>
          </a:p>
        </p:txBody>
      </p:sp>
    </p:spTree>
    <p:extLst>
      <p:ext uri="{BB962C8B-B14F-4D97-AF65-F5344CB8AC3E}">
        <p14:creationId xmlns:p14="http://schemas.microsoft.com/office/powerpoint/2010/main" val="2189957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3C034-732F-4915-7024-F1838D2F93B6}"/>
              </a:ext>
            </a:extLst>
          </p:cNvPr>
          <p:cNvSpPr>
            <a:spLocks noGrp="1"/>
          </p:cNvSpPr>
          <p:nvPr>
            <p:ph type="title" idx="4294967295"/>
          </p:nvPr>
        </p:nvSpPr>
        <p:spPr>
          <a:xfrm>
            <a:off x="419763" y="195792"/>
            <a:ext cx="10515600" cy="1325563"/>
          </a:xfrm>
        </p:spPr>
        <p:txBody>
          <a:bodyPr/>
          <a:lstStyle/>
          <a:p>
            <a:r>
              <a:rPr lang="en-US" b="1" dirty="0">
                <a:solidFill>
                  <a:srgbClr val="003462"/>
                </a:solidFill>
                <a:latin typeface="Montserrat" pitchFamily="2" charset="0"/>
              </a:rPr>
              <a:t>Community Impact Grants</a:t>
            </a:r>
          </a:p>
        </p:txBody>
      </p:sp>
      <p:sp>
        <p:nvSpPr>
          <p:cNvPr id="3" name="Text Placeholder 2">
            <a:extLst>
              <a:ext uri="{FF2B5EF4-FFF2-40B4-BE49-F238E27FC236}">
                <a16:creationId xmlns:a16="http://schemas.microsoft.com/office/drawing/2014/main" id="{8209BC0F-D2A2-046B-3321-18FAB3D38108}"/>
              </a:ext>
            </a:extLst>
          </p:cNvPr>
          <p:cNvSpPr>
            <a:spLocks noGrp="1"/>
          </p:cNvSpPr>
          <p:nvPr>
            <p:ph type="body" sz="quarter" idx="10"/>
          </p:nvPr>
        </p:nvSpPr>
        <p:spPr>
          <a:xfrm>
            <a:off x="419100" y="1322173"/>
            <a:ext cx="11351986" cy="4917989"/>
          </a:xfrm>
        </p:spPr>
        <p:txBody>
          <a:bodyPr>
            <a:normAutofit lnSpcReduction="10000"/>
          </a:bodyPr>
          <a:lstStyle/>
          <a:p>
            <a:pPr marL="0" indent="0">
              <a:buNone/>
            </a:pPr>
            <a:r>
              <a:rPr lang="en-US" sz="2400" dirty="0">
                <a:solidFill>
                  <a:srgbClr val="002060"/>
                </a:solidFill>
                <a:latin typeface="Avenir Book" panose="02000503020000020003"/>
              </a:rPr>
              <a:t>The Community Impact Grant program prioritizes funding projects aimed at removing barriers to the well-being and prosperity of credit union members and their communities. These projects focus on several key areas, including financial literacy, holistic wellness, housing stability, and food security for both credit union members and their communities.</a:t>
            </a:r>
          </a:p>
          <a:p>
            <a:pPr lvl="1">
              <a:lnSpc>
                <a:spcPct val="109000"/>
              </a:lnSpc>
              <a:spcBef>
                <a:spcPts val="1000"/>
              </a:spcBef>
            </a:pPr>
            <a:r>
              <a:rPr lang="en-US" dirty="0">
                <a:solidFill>
                  <a:srgbClr val="002060"/>
                </a:solidFill>
                <a:latin typeface="Avenir Book" panose="02000503020000020003"/>
              </a:rPr>
              <a:t>Maximum grant amounts are </a:t>
            </a:r>
            <a:r>
              <a:rPr lang="en-US" b="1" dirty="0">
                <a:solidFill>
                  <a:srgbClr val="006975"/>
                </a:solidFill>
                <a:latin typeface="Avenir Book" panose="02000503020000020003"/>
              </a:rPr>
              <a:t>$5,000 for credit unions and $1,500 for Chapters</a:t>
            </a:r>
            <a:r>
              <a:rPr lang="en-US" dirty="0">
                <a:latin typeface="Avenir Book" panose="02000503020000020003"/>
              </a:rPr>
              <a:t>.</a:t>
            </a:r>
          </a:p>
          <a:p>
            <a:pPr marL="0" indent="0">
              <a:buNone/>
            </a:pPr>
            <a:r>
              <a:rPr lang="en-US" sz="2400" dirty="0">
                <a:solidFill>
                  <a:srgbClr val="002060"/>
                </a:solidFill>
                <a:latin typeface="Avenir Book" panose="02000503020000020003"/>
              </a:rPr>
              <a:t>Funding Priorities</a:t>
            </a:r>
          </a:p>
          <a:p>
            <a:pPr lvl="1">
              <a:lnSpc>
                <a:spcPct val="109000"/>
              </a:lnSpc>
              <a:spcBef>
                <a:spcPts val="1000"/>
              </a:spcBef>
            </a:pPr>
            <a:r>
              <a:rPr lang="en-US" dirty="0">
                <a:solidFill>
                  <a:srgbClr val="002060"/>
                </a:solidFill>
                <a:latin typeface="Avenir Book" panose="02000503020000020003"/>
              </a:rPr>
              <a:t>Financial Wellness and Education: Projects promoting financial literacy, wholistic wellness, housing stability, and food security for credit union members and their communities. </a:t>
            </a:r>
          </a:p>
          <a:p>
            <a:pPr lvl="1">
              <a:lnSpc>
                <a:spcPct val="109000"/>
              </a:lnSpc>
              <a:spcBef>
                <a:spcPts val="1000"/>
              </a:spcBef>
            </a:pPr>
            <a:r>
              <a:rPr lang="en-US" dirty="0">
                <a:solidFill>
                  <a:srgbClr val="002060"/>
                </a:solidFill>
                <a:latin typeface="Avenir Book" panose="02000503020000020003"/>
              </a:rPr>
              <a:t>CDFI Support: Projects that assist credit unions in obtaining Community Development Financial Institution (CDFI) certification and applying for CDFI Fund grants by providing funding for grant writing assistance.</a:t>
            </a:r>
          </a:p>
          <a:p>
            <a:pPr marL="0" indent="0">
              <a:buNone/>
            </a:pPr>
            <a:endParaRPr lang="en-US" sz="1900" dirty="0">
              <a:latin typeface="Avenir Book" panose="02000503020000020003"/>
            </a:endParaRPr>
          </a:p>
          <a:p>
            <a:endParaRPr lang="en-US" dirty="0"/>
          </a:p>
        </p:txBody>
      </p:sp>
    </p:spTree>
    <p:extLst>
      <p:ext uri="{BB962C8B-B14F-4D97-AF65-F5344CB8AC3E}">
        <p14:creationId xmlns:p14="http://schemas.microsoft.com/office/powerpoint/2010/main" val="820823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EB11-DB24-310E-55F4-36CCAD5BA1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A965FC-901A-5773-9F9F-1F9D5926D381}"/>
              </a:ext>
            </a:extLst>
          </p:cNvPr>
          <p:cNvSpPr>
            <a:spLocks noGrp="1"/>
          </p:cNvSpPr>
          <p:nvPr>
            <p:ph type="title" idx="4294967295"/>
          </p:nvPr>
        </p:nvSpPr>
        <p:spPr>
          <a:xfrm>
            <a:off x="419763" y="195792"/>
            <a:ext cx="10515600" cy="1325563"/>
          </a:xfrm>
        </p:spPr>
        <p:txBody>
          <a:bodyPr/>
          <a:lstStyle/>
          <a:p>
            <a:r>
              <a:rPr lang="en-US" b="1" dirty="0">
                <a:solidFill>
                  <a:srgbClr val="003462"/>
                </a:solidFill>
                <a:latin typeface="Montserrat" pitchFamily="2" charset="0"/>
              </a:rPr>
              <a:t>Credit Union Development Grants</a:t>
            </a:r>
          </a:p>
        </p:txBody>
      </p:sp>
      <p:sp>
        <p:nvSpPr>
          <p:cNvPr id="3" name="Text Placeholder 2">
            <a:extLst>
              <a:ext uri="{FF2B5EF4-FFF2-40B4-BE49-F238E27FC236}">
                <a16:creationId xmlns:a16="http://schemas.microsoft.com/office/drawing/2014/main" id="{72D5BE8F-AA52-9158-9B3C-F9D882BB9D98}"/>
              </a:ext>
            </a:extLst>
          </p:cNvPr>
          <p:cNvSpPr>
            <a:spLocks noGrp="1"/>
          </p:cNvSpPr>
          <p:nvPr>
            <p:ph type="body" sz="quarter" idx="10"/>
          </p:nvPr>
        </p:nvSpPr>
        <p:spPr>
          <a:xfrm>
            <a:off x="419100" y="1322173"/>
            <a:ext cx="11351986" cy="4917989"/>
          </a:xfrm>
        </p:spPr>
        <p:txBody>
          <a:bodyPr>
            <a:normAutofit fontScale="92500" lnSpcReduction="10000"/>
          </a:bodyPr>
          <a:lstStyle/>
          <a:p>
            <a:pPr marL="0" indent="0">
              <a:buNone/>
            </a:pPr>
            <a:r>
              <a:rPr lang="en-US" sz="2400" dirty="0">
                <a:solidFill>
                  <a:srgbClr val="002060"/>
                </a:solidFill>
              </a:rPr>
              <a:t>The Credit Union Development Grant Program aims to support the growth and sustainability of credit unions by providing financial assistance for projects that improve staff and volunteer development, technology adoption, operational efficiency, and innovation.</a:t>
            </a:r>
          </a:p>
          <a:p>
            <a:pPr lvl="1">
              <a:lnSpc>
                <a:spcPct val="109000"/>
              </a:lnSpc>
              <a:spcBef>
                <a:spcPts val="1000"/>
              </a:spcBef>
            </a:pPr>
            <a:r>
              <a:rPr lang="en-US" dirty="0">
                <a:solidFill>
                  <a:srgbClr val="002060"/>
                </a:solidFill>
              </a:rPr>
              <a:t>Maximum grant amounts are </a:t>
            </a:r>
            <a:r>
              <a:rPr lang="en-US" b="1" dirty="0">
                <a:solidFill>
                  <a:srgbClr val="006975"/>
                </a:solidFill>
              </a:rPr>
              <a:t>$5,000 for credit unions</a:t>
            </a:r>
            <a:r>
              <a:rPr lang="en-US" dirty="0"/>
              <a:t>.</a:t>
            </a:r>
          </a:p>
          <a:p>
            <a:pPr marL="0" indent="0">
              <a:buNone/>
            </a:pPr>
            <a:r>
              <a:rPr lang="en-US" sz="2400" dirty="0">
                <a:solidFill>
                  <a:srgbClr val="002060"/>
                </a:solidFill>
              </a:rPr>
              <a:t>Funding Priorities</a:t>
            </a:r>
          </a:p>
          <a:p>
            <a:pPr lvl="1">
              <a:lnSpc>
                <a:spcPct val="109000"/>
              </a:lnSpc>
              <a:spcBef>
                <a:spcPts val="1000"/>
              </a:spcBef>
            </a:pPr>
            <a:r>
              <a:rPr lang="en-US" dirty="0">
                <a:solidFill>
                  <a:srgbClr val="002060"/>
                </a:solidFill>
              </a:rPr>
              <a:t>Equipment and Technology: Provides financial support for the acquisition, implementation, and upgrade of equipment and technology systems that enhance credit union services and operations. </a:t>
            </a:r>
          </a:p>
          <a:p>
            <a:pPr lvl="1">
              <a:lnSpc>
                <a:spcPct val="109000"/>
              </a:lnSpc>
              <a:spcBef>
                <a:spcPts val="1000"/>
              </a:spcBef>
            </a:pPr>
            <a:r>
              <a:rPr lang="en-US" dirty="0">
                <a:solidFill>
                  <a:srgbClr val="002060"/>
                </a:solidFill>
              </a:rPr>
              <a:t>Marketing: Supports credit unions in promoting their services, raising their profile in the community, and engaging with their members.</a:t>
            </a:r>
          </a:p>
          <a:p>
            <a:pPr lvl="1">
              <a:lnSpc>
                <a:spcPct val="109000"/>
              </a:lnSpc>
              <a:spcBef>
                <a:spcPts val="1000"/>
              </a:spcBef>
            </a:pPr>
            <a:r>
              <a:rPr lang="en-US" dirty="0">
                <a:solidFill>
                  <a:srgbClr val="002060"/>
                </a:solidFill>
              </a:rPr>
              <a:t>Succession Planning: Provides financial support to help credit unions plan for leadership and management transitions, ensuring continuity and stability.</a:t>
            </a:r>
          </a:p>
          <a:p>
            <a:pPr lvl="1">
              <a:lnSpc>
                <a:spcPct val="109000"/>
              </a:lnSpc>
              <a:spcBef>
                <a:spcPts val="1000"/>
              </a:spcBef>
            </a:pPr>
            <a:r>
              <a:rPr lang="en-US" dirty="0">
                <a:solidFill>
                  <a:srgbClr val="002060"/>
                </a:solidFill>
              </a:rPr>
              <a:t>Innovation: Prioritizes projects that promote innovation within credit unions. </a:t>
            </a:r>
          </a:p>
          <a:p>
            <a:pPr marL="0" indent="0">
              <a:buNone/>
            </a:pPr>
            <a:endParaRPr lang="en-US" sz="1900" dirty="0"/>
          </a:p>
          <a:p>
            <a:endParaRPr lang="en-US" dirty="0"/>
          </a:p>
        </p:txBody>
      </p:sp>
    </p:spTree>
    <p:extLst>
      <p:ext uri="{BB962C8B-B14F-4D97-AF65-F5344CB8AC3E}">
        <p14:creationId xmlns:p14="http://schemas.microsoft.com/office/powerpoint/2010/main" val="254207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389D2-2625-C358-59AE-DDE1BC6F0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005173-CC9E-4B19-FC1D-00A9828AEE56}"/>
              </a:ext>
            </a:extLst>
          </p:cNvPr>
          <p:cNvSpPr>
            <a:spLocks noGrp="1"/>
          </p:cNvSpPr>
          <p:nvPr>
            <p:ph type="title" idx="4294967295"/>
          </p:nvPr>
        </p:nvSpPr>
        <p:spPr>
          <a:xfrm>
            <a:off x="419763" y="195792"/>
            <a:ext cx="10515600" cy="1325563"/>
          </a:xfrm>
        </p:spPr>
        <p:txBody>
          <a:bodyPr/>
          <a:lstStyle/>
          <a:p>
            <a:r>
              <a:rPr lang="en-US" b="1" dirty="0">
                <a:solidFill>
                  <a:srgbClr val="003462"/>
                </a:solidFill>
                <a:latin typeface="Montserrat" pitchFamily="2" charset="0"/>
              </a:rPr>
              <a:t>Professional Development Grants</a:t>
            </a:r>
          </a:p>
        </p:txBody>
      </p:sp>
      <p:sp>
        <p:nvSpPr>
          <p:cNvPr id="3" name="Text Placeholder 2">
            <a:extLst>
              <a:ext uri="{FF2B5EF4-FFF2-40B4-BE49-F238E27FC236}">
                <a16:creationId xmlns:a16="http://schemas.microsoft.com/office/drawing/2014/main" id="{ED9A6BC8-4B74-7A25-CA0F-9ECE6CDC5D6D}"/>
              </a:ext>
            </a:extLst>
          </p:cNvPr>
          <p:cNvSpPr>
            <a:spLocks noGrp="1"/>
          </p:cNvSpPr>
          <p:nvPr>
            <p:ph type="body" sz="quarter" idx="10"/>
          </p:nvPr>
        </p:nvSpPr>
        <p:spPr>
          <a:xfrm>
            <a:off x="419100" y="1322173"/>
            <a:ext cx="11351986" cy="4917989"/>
          </a:xfrm>
        </p:spPr>
        <p:txBody>
          <a:bodyPr>
            <a:normAutofit/>
          </a:bodyPr>
          <a:lstStyle/>
          <a:p>
            <a:pPr marL="0" indent="0">
              <a:lnSpc>
                <a:spcPct val="109000"/>
              </a:lnSpc>
              <a:buNone/>
            </a:pPr>
            <a:r>
              <a:rPr lang="en-US" sz="2400" dirty="0">
                <a:solidFill>
                  <a:srgbClr val="002060"/>
                </a:solidFill>
              </a:rPr>
              <a:t>The Credit Union Impact Foundation awards professional development grants throughout the year for credit union CEOs, employees, board members and supervisory committee members to attend The League of Credit Unions &amp; Affiliates and America's Credit Unions’ educational events.</a:t>
            </a:r>
          </a:p>
          <a:p>
            <a:pPr>
              <a:lnSpc>
                <a:spcPct val="109000"/>
              </a:lnSpc>
            </a:pPr>
            <a:r>
              <a:rPr lang="en-US" sz="2400" dirty="0">
                <a:solidFill>
                  <a:srgbClr val="002060"/>
                </a:solidFill>
              </a:rPr>
              <a:t>The professional development grants program is designed for smaller asset size credit unions and credit unions with financial hardships. </a:t>
            </a:r>
          </a:p>
          <a:p>
            <a:pPr>
              <a:lnSpc>
                <a:spcPct val="109000"/>
              </a:lnSpc>
            </a:pPr>
            <a:r>
              <a:rPr lang="en-US" sz="2400" dirty="0">
                <a:solidFill>
                  <a:srgbClr val="002060"/>
                </a:solidFill>
              </a:rPr>
              <a:t>The grants not only cover tuition or registration fee but may also cover a portion of travel costs. </a:t>
            </a:r>
          </a:p>
          <a:p>
            <a:pPr>
              <a:lnSpc>
                <a:spcPct val="109000"/>
              </a:lnSpc>
            </a:pPr>
            <a:r>
              <a:rPr lang="en-US" sz="2400" dirty="0">
                <a:solidFill>
                  <a:srgbClr val="002060"/>
                </a:solidFill>
              </a:rPr>
              <a:t>Professional development grants are awarded to individuals who best exemplify the credit union philosophy, and whose attendance at approved programs would be beneficial in the perpetuation of credit union goals and ideas.</a:t>
            </a:r>
          </a:p>
          <a:p>
            <a:pPr marL="0" indent="0">
              <a:buNone/>
            </a:pPr>
            <a:endParaRPr lang="en-US" sz="1900" dirty="0"/>
          </a:p>
          <a:p>
            <a:endParaRPr lang="en-US" dirty="0"/>
          </a:p>
        </p:txBody>
      </p:sp>
    </p:spTree>
    <p:extLst>
      <p:ext uri="{BB962C8B-B14F-4D97-AF65-F5344CB8AC3E}">
        <p14:creationId xmlns:p14="http://schemas.microsoft.com/office/powerpoint/2010/main" val="720176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D1378-706E-6DC2-5112-F6E572C523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4CA4E-F346-B9C4-3BBD-23D10F4265A1}"/>
              </a:ext>
            </a:extLst>
          </p:cNvPr>
          <p:cNvSpPr>
            <a:spLocks noGrp="1"/>
          </p:cNvSpPr>
          <p:nvPr>
            <p:ph type="title" idx="4294967295"/>
          </p:nvPr>
        </p:nvSpPr>
        <p:spPr>
          <a:xfrm>
            <a:off x="0" y="233175"/>
            <a:ext cx="12351858" cy="1325563"/>
          </a:xfrm>
        </p:spPr>
        <p:txBody>
          <a:bodyPr/>
          <a:lstStyle/>
          <a:p>
            <a:r>
              <a:rPr lang="en-US" b="1" dirty="0">
                <a:solidFill>
                  <a:srgbClr val="003462"/>
                </a:solidFill>
                <a:latin typeface="Montserrat" pitchFamily="2" charset="0"/>
              </a:rPr>
              <a:t>Disaster Resilience and Recovery Grants</a:t>
            </a:r>
          </a:p>
        </p:txBody>
      </p:sp>
      <p:sp>
        <p:nvSpPr>
          <p:cNvPr id="3" name="Text Placeholder 2">
            <a:extLst>
              <a:ext uri="{FF2B5EF4-FFF2-40B4-BE49-F238E27FC236}">
                <a16:creationId xmlns:a16="http://schemas.microsoft.com/office/drawing/2014/main" id="{907B40F7-2B5A-34AF-F4B7-14FF7E0423B9}"/>
              </a:ext>
            </a:extLst>
          </p:cNvPr>
          <p:cNvSpPr>
            <a:spLocks noGrp="1"/>
          </p:cNvSpPr>
          <p:nvPr>
            <p:ph type="body" sz="quarter" idx="10"/>
          </p:nvPr>
        </p:nvSpPr>
        <p:spPr>
          <a:xfrm>
            <a:off x="419100" y="1558738"/>
            <a:ext cx="11351986" cy="4917989"/>
          </a:xfrm>
        </p:spPr>
        <p:txBody>
          <a:bodyPr>
            <a:normAutofit/>
          </a:bodyPr>
          <a:lstStyle/>
          <a:p>
            <a:pPr marL="0" indent="0">
              <a:lnSpc>
                <a:spcPct val="109000"/>
              </a:lnSpc>
              <a:buNone/>
            </a:pPr>
            <a:r>
              <a:rPr lang="en-US" sz="2400" dirty="0">
                <a:solidFill>
                  <a:srgbClr val="002060"/>
                </a:solidFill>
              </a:rPr>
              <a:t>In times of natural disasters, concern for our credit unions and the communities they serve is a top priority for The League of Credit Unions &amp; Affiliates and the Credit Union Impact Foundation.</a:t>
            </a:r>
          </a:p>
          <a:p>
            <a:pPr marL="0" indent="0">
              <a:lnSpc>
                <a:spcPct val="109000"/>
              </a:lnSpc>
              <a:buNone/>
            </a:pPr>
            <a:r>
              <a:rPr lang="en-US" sz="2400" dirty="0">
                <a:solidFill>
                  <a:srgbClr val="002060"/>
                </a:solidFill>
              </a:rPr>
              <a:t>The disaster preparedness and relief resources include:</a:t>
            </a:r>
          </a:p>
          <a:p>
            <a:pPr lvl="1">
              <a:lnSpc>
                <a:spcPct val="109000"/>
              </a:lnSpc>
            </a:pPr>
            <a:r>
              <a:rPr lang="en-US" dirty="0">
                <a:solidFill>
                  <a:srgbClr val="002060"/>
                </a:solidFill>
              </a:rPr>
              <a:t>Small grants are available to credit union employees and board members to assist with immediate needs related to housing, transportation, and certain basic living expenses.</a:t>
            </a:r>
          </a:p>
          <a:p>
            <a:pPr lvl="1">
              <a:lnSpc>
                <a:spcPct val="109000"/>
              </a:lnSpc>
            </a:pPr>
            <a:r>
              <a:rPr lang="en-US" dirty="0">
                <a:solidFill>
                  <a:srgbClr val="002060"/>
                </a:solidFill>
              </a:rPr>
              <a:t>Disaster Preparedness and Relief Resources</a:t>
            </a:r>
          </a:p>
        </p:txBody>
      </p:sp>
    </p:spTree>
    <p:extLst>
      <p:ext uri="{BB962C8B-B14F-4D97-AF65-F5344CB8AC3E}">
        <p14:creationId xmlns:p14="http://schemas.microsoft.com/office/powerpoint/2010/main" val="21865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1A7FD-D073-0E2D-5FAD-14627AE68802}"/>
              </a:ext>
            </a:extLst>
          </p:cNvPr>
          <p:cNvSpPr>
            <a:spLocks noGrp="1"/>
          </p:cNvSpPr>
          <p:nvPr>
            <p:ph type="title"/>
          </p:nvPr>
        </p:nvSpPr>
        <p:spPr/>
        <p:txBody>
          <a:bodyPr/>
          <a:lstStyle/>
          <a:p>
            <a:r>
              <a:rPr lang="en-US" b="1" dirty="0">
                <a:solidFill>
                  <a:srgbClr val="002060"/>
                </a:solidFill>
                <a:latin typeface="Montserrat" pitchFamily="2" charset="0"/>
              </a:rPr>
              <a:t>How We Deliver Value</a:t>
            </a:r>
          </a:p>
        </p:txBody>
      </p:sp>
      <p:graphicFrame>
        <p:nvGraphicFramePr>
          <p:cNvPr id="4" name="Diagram 3">
            <a:extLst>
              <a:ext uri="{FF2B5EF4-FFF2-40B4-BE49-F238E27FC236}">
                <a16:creationId xmlns:a16="http://schemas.microsoft.com/office/drawing/2014/main" id="{0D12D563-FF99-FAE9-D738-1779CC88765A}"/>
              </a:ext>
            </a:extLst>
          </p:cNvPr>
          <p:cNvGraphicFramePr/>
          <p:nvPr>
            <p:extLst>
              <p:ext uri="{D42A27DB-BD31-4B8C-83A1-F6EECF244321}">
                <p14:modId xmlns:p14="http://schemas.microsoft.com/office/powerpoint/2010/main" val="3898324907"/>
              </p:ext>
            </p:extLst>
          </p:nvPr>
        </p:nvGraphicFramePr>
        <p:xfrm>
          <a:off x="2032000" y="1704975"/>
          <a:ext cx="7497011" cy="4433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9356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BE89AB-9489-47DA-8C48-08ED809DEBF0}"/>
              </a:ext>
            </a:extLst>
          </p:cNvPr>
          <p:cNvSpPr>
            <a:spLocks noGrp="1"/>
          </p:cNvSpPr>
          <p:nvPr>
            <p:ph idx="1"/>
          </p:nvPr>
        </p:nvSpPr>
        <p:spPr>
          <a:xfrm>
            <a:off x="467898" y="1495168"/>
            <a:ext cx="5253280" cy="4571388"/>
          </a:xfrm>
        </p:spPr>
        <p:txBody>
          <a:bodyPr>
            <a:noAutofit/>
          </a:bodyPr>
          <a:lstStyle/>
          <a:p>
            <a:pPr marL="0" marR="79375" indent="0">
              <a:lnSpc>
                <a:spcPct val="90000"/>
              </a:lnSpc>
              <a:spcBef>
                <a:spcPts val="100"/>
              </a:spcBef>
              <a:buNone/>
            </a:pPr>
            <a:r>
              <a:rPr lang="en-US" sz="2400" dirty="0">
                <a:solidFill>
                  <a:srgbClr val="002060"/>
                </a:solidFill>
                <a:latin typeface="Avenir Book" panose="02000503020000020003"/>
                <a:cs typeface="Calibri" panose="020F0502020204030204" pitchFamily="34" charset="0"/>
              </a:rPr>
              <a:t>The Foundation provides financial wellness and educational resources to better enable credit unions to reach all age groups and to improve overall financial health. </a:t>
            </a:r>
          </a:p>
          <a:p>
            <a:pPr>
              <a:lnSpc>
                <a:spcPct val="90000"/>
              </a:lnSpc>
              <a:spcBef>
                <a:spcPts val="30"/>
              </a:spcBef>
              <a:buFont typeface="Arial" panose="020B0604020202020204" pitchFamily="34" charset="0"/>
              <a:buChar char="•"/>
            </a:pPr>
            <a:endParaRPr lang="en-US" sz="2400" dirty="0">
              <a:solidFill>
                <a:srgbClr val="002060"/>
              </a:solidFill>
              <a:latin typeface="Avenir Book" panose="02000503020000020003"/>
              <a:cs typeface="Calibri" panose="020F0502020204030204" pitchFamily="34" charset="0"/>
            </a:endParaRPr>
          </a:p>
          <a:p>
            <a:pPr marL="0" indent="0">
              <a:lnSpc>
                <a:spcPct val="90000"/>
              </a:lnSpc>
              <a:buNone/>
            </a:pPr>
            <a:r>
              <a:rPr lang="en-US" sz="2400" dirty="0">
                <a:solidFill>
                  <a:srgbClr val="002060"/>
                </a:solidFill>
                <a:latin typeface="Avenir Book" panose="02000503020000020003"/>
                <a:cs typeface="Calibri" panose="020F0502020204030204" pitchFamily="34" charset="0"/>
              </a:rPr>
              <a:t>Programs and Services include:</a:t>
            </a:r>
          </a:p>
          <a:p>
            <a:pPr lvl="1">
              <a:lnSpc>
                <a:spcPct val="90000"/>
              </a:lnSpc>
              <a:buSzPct val="110000"/>
              <a:buFont typeface="Arial" panose="020B0604020202020204" pitchFamily="34" charset="0"/>
              <a:buChar char="•"/>
            </a:pPr>
            <a:r>
              <a:rPr lang="en-US" sz="2400" spc="-5" dirty="0">
                <a:solidFill>
                  <a:srgbClr val="002060"/>
                </a:solidFill>
                <a:latin typeface="Avenir Book" panose="02000503020000020003"/>
                <a:cs typeface="Calibri" panose="020F0502020204030204" pitchFamily="34" charset="0"/>
              </a:rPr>
              <a:t>Financial Counseling Certification and Recertification Program (</a:t>
            </a:r>
            <a:r>
              <a:rPr lang="en-US" sz="2400" spc="-5" dirty="0" err="1">
                <a:solidFill>
                  <a:srgbClr val="002060"/>
                </a:solidFill>
                <a:latin typeface="Avenir Book" panose="02000503020000020003"/>
                <a:cs typeface="Calibri" panose="020F0502020204030204" pitchFamily="34" charset="0"/>
              </a:rPr>
              <a:t>FiCEP</a:t>
            </a:r>
            <a:r>
              <a:rPr lang="en-US" sz="2400" spc="-5" dirty="0">
                <a:solidFill>
                  <a:srgbClr val="002060"/>
                </a:solidFill>
                <a:latin typeface="Avenir Book" panose="02000503020000020003"/>
                <a:cs typeface="Calibri" panose="020F0502020204030204" pitchFamily="34" charset="0"/>
              </a:rPr>
              <a:t>) </a:t>
            </a:r>
          </a:p>
          <a:p>
            <a:pPr lvl="1">
              <a:lnSpc>
                <a:spcPct val="90000"/>
              </a:lnSpc>
              <a:buSzPct val="110000"/>
              <a:buFont typeface="Arial" panose="020B0604020202020204" pitchFamily="34" charset="0"/>
              <a:buChar char="•"/>
            </a:pPr>
            <a:r>
              <a:rPr lang="en-US" sz="2400" spc="-5" dirty="0">
                <a:solidFill>
                  <a:srgbClr val="002060"/>
                </a:solidFill>
                <a:latin typeface="Avenir Book" panose="02000503020000020003"/>
                <a:cs typeface="Calibri" panose="020F0502020204030204" pitchFamily="34" charset="0"/>
              </a:rPr>
              <a:t>Bite of Reality App</a:t>
            </a:r>
          </a:p>
          <a:p>
            <a:pPr lvl="1">
              <a:lnSpc>
                <a:spcPct val="90000"/>
              </a:lnSpc>
              <a:buSzPct val="110000"/>
              <a:buFont typeface="Arial" panose="020B0604020202020204" pitchFamily="34" charset="0"/>
              <a:buChar char="•"/>
            </a:pPr>
            <a:r>
              <a:rPr lang="en-US" sz="2400" spc="-5" dirty="0">
                <a:solidFill>
                  <a:srgbClr val="002060"/>
                </a:solidFill>
                <a:latin typeface="Avenir Book" panose="02000503020000020003"/>
                <a:cs typeface="Calibri" panose="020F0502020204030204" pitchFamily="34" charset="0"/>
              </a:rPr>
              <a:t>Links to Resources</a:t>
            </a:r>
          </a:p>
          <a:p>
            <a:pPr marL="0" indent="0">
              <a:lnSpc>
                <a:spcPct val="90000"/>
              </a:lnSpc>
              <a:buNone/>
            </a:pPr>
            <a:endParaRPr lang="en-US" sz="1400" dirty="0">
              <a:solidFill>
                <a:schemeClr val="bg1"/>
              </a:solidFill>
            </a:endParaRPr>
          </a:p>
        </p:txBody>
      </p:sp>
      <p:pic>
        <p:nvPicPr>
          <p:cNvPr id="8" name="Picture 7" descr="Text, whiteboard&#10;&#10;Description automatically generated">
            <a:extLst>
              <a:ext uri="{FF2B5EF4-FFF2-40B4-BE49-F238E27FC236}">
                <a16:creationId xmlns:a16="http://schemas.microsoft.com/office/drawing/2014/main" id="{8B45D4A4-A78E-4C68-95D6-120BC9DD68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44150" y="722274"/>
            <a:ext cx="5061049" cy="2530525"/>
          </a:xfrm>
          <a:prstGeom prst="rect">
            <a:avLst/>
          </a:prstGeom>
        </p:spPr>
      </p:pic>
      <p:pic>
        <p:nvPicPr>
          <p:cNvPr id="14" name="Picture 13" descr="Group discussing">
            <a:extLst>
              <a:ext uri="{FF2B5EF4-FFF2-40B4-BE49-F238E27FC236}">
                <a16:creationId xmlns:a16="http://schemas.microsoft.com/office/drawing/2014/main" id="{E566AD81-1428-4B56-BAF0-3CB9DA3EC5C2}"/>
              </a:ext>
            </a:extLst>
          </p:cNvPr>
          <p:cNvPicPr>
            <a:picLocks noChangeAspect="1"/>
          </p:cNvPicPr>
          <p:nvPr/>
        </p:nvPicPr>
        <p:blipFill>
          <a:blip r:embed="rId3"/>
          <a:srcRect t="12544" b="12544"/>
          <a:stretch/>
        </p:blipFill>
        <p:spPr>
          <a:xfrm>
            <a:off x="6144150" y="3615222"/>
            <a:ext cx="5076832" cy="2538418"/>
          </a:xfrm>
          <a:prstGeom prst="rect">
            <a:avLst/>
          </a:prstGeom>
        </p:spPr>
      </p:pic>
      <p:sp>
        <p:nvSpPr>
          <p:cNvPr id="2" name="Title 1">
            <a:extLst>
              <a:ext uri="{FF2B5EF4-FFF2-40B4-BE49-F238E27FC236}">
                <a16:creationId xmlns:a16="http://schemas.microsoft.com/office/drawing/2014/main" id="{5ADCA07F-18AA-F8D1-0D14-55F92CDDD8F3}"/>
              </a:ext>
            </a:extLst>
          </p:cNvPr>
          <p:cNvSpPr>
            <a:spLocks noGrp="1"/>
          </p:cNvSpPr>
          <p:nvPr>
            <p:ph type="title"/>
          </p:nvPr>
        </p:nvSpPr>
        <p:spPr>
          <a:xfrm>
            <a:off x="324553" y="128662"/>
            <a:ext cx="5819597" cy="1325563"/>
          </a:xfrm>
        </p:spPr>
        <p:txBody>
          <a:bodyPr>
            <a:normAutofit/>
          </a:bodyPr>
          <a:lstStyle/>
          <a:p>
            <a:r>
              <a:rPr lang="en-US" sz="4400" b="1" dirty="0">
                <a:solidFill>
                  <a:srgbClr val="003462"/>
                </a:solidFill>
                <a:latin typeface="Montserrat" pitchFamily="2" charset="0"/>
              </a:rPr>
              <a:t>Financial Wellness</a:t>
            </a:r>
          </a:p>
        </p:txBody>
      </p:sp>
    </p:spTree>
    <p:extLst>
      <p:ext uri="{BB962C8B-B14F-4D97-AF65-F5344CB8AC3E}">
        <p14:creationId xmlns:p14="http://schemas.microsoft.com/office/powerpoint/2010/main" val="2326765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27E9D-1301-1540-1BE9-99250BA464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BE72FF-1851-52B5-F5F0-4A034EAC61FB}"/>
              </a:ext>
            </a:extLst>
          </p:cNvPr>
          <p:cNvSpPr>
            <a:spLocks noGrp="1"/>
          </p:cNvSpPr>
          <p:nvPr>
            <p:ph type="title"/>
          </p:nvPr>
        </p:nvSpPr>
        <p:spPr/>
        <p:txBody>
          <a:bodyPr>
            <a:normAutofit/>
          </a:bodyPr>
          <a:lstStyle/>
          <a:p>
            <a:r>
              <a:rPr lang="en-US" sz="4400" b="1" dirty="0" err="1">
                <a:solidFill>
                  <a:srgbClr val="003462"/>
                </a:solidFill>
                <a:latin typeface="Montserrat" pitchFamily="2" charset="0"/>
              </a:rPr>
              <a:t>FiCEP</a:t>
            </a:r>
            <a:r>
              <a:rPr lang="en-US" sz="4400" b="1" dirty="0">
                <a:solidFill>
                  <a:srgbClr val="003462"/>
                </a:solidFill>
                <a:latin typeface="Montserrat" pitchFamily="2" charset="0"/>
              </a:rPr>
              <a:t> Program</a:t>
            </a:r>
          </a:p>
        </p:txBody>
      </p:sp>
      <p:sp>
        <p:nvSpPr>
          <p:cNvPr id="4" name="Text Placeholder 3">
            <a:extLst>
              <a:ext uri="{FF2B5EF4-FFF2-40B4-BE49-F238E27FC236}">
                <a16:creationId xmlns:a16="http://schemas.microsoft.com/office/drawing/2014/main" id="{ABE6D526-8093-E637-8AFF-7D3DF676406F}"/>
              </a:ext>
            </a:extLst>
          </p:cNvPr>
          <p:cNvSpPr>
            <a:spLocks noGrp="1"/>
          </p:cNvSpPr>
          <p:nvPr>
            <p:ph type="body" sz="quarter" idx="10"/>
          </p:nvPr>
        </p:nvSpPr>
        <p:spPr>
          <a:xfrm>
            <a:off x="419100" y="1704975"/>
            <a:ext cx="11351986" cy="4830736"/>
          </a:xfrm>
        </p:spPr>
        <p:txBody>
          <a:bodyPr>
            <a:noAutofit/>
          </a:bodyPr>
          <a:lstStyle/>
          <a:p>
            <a:pPr marL="0" marR="5080" indent="0">
              <a:lnSpc>
                <a:spcPct val="120000"/>
              </a:lnSpc>
              <a:spcBef>
                <a:spcPts val="600"/>
              </a:spcBef>
              <a:buNone/>
            </a:pPr>
            <a:r>
              <a:rPr lang="en-US" sz="2000" dirty="0">
                <a:solidFill>
                  <a:srgbClr val="002060"/>
                </a:solidFill>
                <a:latin typeface="Avenir Book"/>
              </a:rPr>
              <a:t>The Credit Union Impact Foundation partnered with America's Credit Unions and CU Difference to offer an exceptional financial counseling training program for credit union staff and volunteers. The program, called the Enhanced Financial Counseling Certification Program (</a:t>
            </a:r>
            <a:r>
              <a:rPr lang="en-US" sz="2000" dirty="0" err="1">
                <a:solidFill>
                  <a:srgbClr val="002060"/>
                </a:solidFill>
                <a:latin typeface="Avenir Book"/>
              </a:rPr>
              <a:t>FiCEP</a:t>
            </a:r>
            <a:r>
              <a:rPr lang="en-US" sz="2000" dirty="0">
                <a:solidFill>
                  <a:srgbClr val="002060"/>
                </a:solidFill>
                <a:latin typeface="Avenir Book"/>
              </a:rPr>
              <a:t>), combines self-study with instructor-led webinars and networking opportunities. </a:t>
            </a:r>
          </a:p>
          <a:p>
            <a:pPr marR="5080">
              <a:lnSpc>
                <a:spcPct val="120000"/>
              </a:lnSpc>
              <a:spcBef>
                <a:spcPts val="600"/>
              </a:spcBef>
            </a:pPr>
            <a:r>
              <a:rPr lang="en-US" sz="2000" dirty="0">
                <a:solidFill>
                  <a:srgbClr val="002060"/>
                </a:solidFill>
                <a:latin typeface="Avenir Book"/>
              </a:rPr>
              <a:t>The Enhanced </a:t>
            </a:r>
            <a:r>
              <a:rPr lang="en-US" sz="2000" dirty="0" err="1">
                <a:solidFill>
                  <a:srgbClr val="002060"/>
                </a:solidFill>
                <a:latin typeface="Avenir Book"/>
              </a:rPr>
              <a:t>FiCEP</a:t>
            </a:r>
            <a:r>
              <a:rPr lang="en-US" sz="2000" dirty="0">
                <a:solidFill>
                  <a:srgbClr val="002060"/>
                </a:solidFill>
                <a:latin typeface="Avenir Book"/>
              </a:rPr>
              <a:t> program is tailored for credit union staff who work in financial counseling, collections, loan departments, and other roles that involve supporting members in achieving better financial health. </a:t>
            </a:r>
          </a:p>
          <a:p>
            <a:pPr marR="5080">
              <a:lnSpc>
                <a:spcPct val="120000"/>
              </a:lnSpc>
              <a:spcBef>
                <a:spcPts val="600"/>
              </a:spcBef>
            </a:pPr>
            <a:r>
              <a:rPr lang="en-US" sz="2000" dirty="0">
                <a:solidFill>
                  <a:srgbClr val="002060"/>
                </a:solidFill>
                <a:latin typeface="Avenir Book"/>
              </a:rPr>
              <a:t>This program equips credit union staff with the skills to counsel members effectively, enabling them to improve their budgeting, savings, debt reduction, and future planning.</a:t>
            </a:r>
          </a:p>
          <a:p>
            <a:pPr marR="5080">
              <a:lnSpc>
                <a:spcPct val="120000"/>
              </a:lnSpc>
              <a:spcBef>
                <a:spcPts val="600"/>
              </a:spcBef>
            </a:pPr>
            <a:r>
              <a:rPr lang="en-US" sz="2000" dirty="0">
                <a:solidFill>
                  <a:srgbClr val="002060"/>
                </a:solidFill>
                <a:latin typeface="Avenir Book"/>
              </a:rPr>
              <a:t>Participants who successfully complete the program and exam earn the prestigious Certified Credit Union Financial Counselor (CCUFC) designation. This certification demonstrates proficiency in critical financial counseling skills and concepts, empowering participants to provide superior service to credit union members and guide them towards greater financial stability.</a:t>
            </a:r>
          </a:p>
        </p:txBody>
      </p:sp>
    </p:spTree>
    <p:extLst>
      <p:ext uri="{BB962C8B-B14F-4D97-AF65-F5344CB8AC3E}">
        <p14:creationId xmlns:p14="http://schemas.microsoft.com/office/powerpoint/2010/main" val="730547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E01BC-36B2-E76A-BC98-D18D3EB539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F4F48-40FC-9401-C266-669E314AA828}"/>
              </a:ext>
            </a:extLst>
          </p:cNvPr>
          <p:cNvSpPr>
            <a:spLocks noGrp="1"/>
          </p:cNvSpPr>
          <p:nvPr>
            <p:ph type="title"/>
          </p:nvPr>
        </p:nvSpPr>
        <p:spPr>
          <a:xfrm>
            <a:off x="5534025" y="105738"/>
            <a:ext cx="5819597" cy="1325563"/>
          </a:xfrm>
        </p:spPr>
        <p:txBody>
          <a:bodyPr>
            <a:normAutofit/>
          </a:bodyPr>
          <a:lstStyle/>
          <a:p>
            <a:r>
              <a:rPr lang="en-US" sz="4400" b="1" dirty="0">
                <a:solidFill>
                  <a:srgbClr val="003462"/>
                </a:solidFill>
                <a:latin typeface="Montserrat" pitchFamily="2" charset="0"/>
              </a:rPr>
              <a:t>Bite of Reality</a:t>
            </a:r>
          </a:p>
        </p:txBody>
      </p:sp>
      <p:sp>
        <p:nvSpPr>
          <p:cNvPr id="9" name="Text Placeholder 8">
            <a:extLst>
              <a:ext uri="{FF2B5EF4-FFF2-40B4-BE49-F238E27FC236}">
                <a16:creationId xmlns:a16="http://schemas.microsoft.com/office/drawing/2014/main" id="{0B7E3998-2685-DCEA-023B-9D903B587E10}"/>
              </a:ext>
            </a:extLst>
          </p:cNvPr>
          <p:cNvSpPr>
            <a:spLocks noGrp="1"/>
          </p:cNvSpPr>
          <p:nvPr>
            <p:ph type="body" sz="quarter" idx="15"/>
          </p:nvPr>
        </p:nvSpPr>
        <p:spPr>
          <a:xfrm>
            <a:off x="5534025" y="1157287"/>
            <a:ext cx="6426200" cy="4543425"/>
          </a:xfrm>
        </p:spPr>
        <p:txBody>
          <a:bodyPr>
            <a:normAutofit lnSpcReduction="10000"/>
          </a:bodyPr>
          <a:lstStyle/>
          <a:p>
            <a:pPr marL="0" indent="0">
              <a:buNone/>
            </a:pPr>
            <a:r>
              <a:rPr lang="en-US" sz="2000" dirty="0">
                <a:solidFill>
                  <a:srgbClr val="002060"/>
                </a:solidFill>
                <a:latin typeface="Avenir Book" panose="02000503020000020003"/>
              </a:rPr>
              <a:t>Bite of Reality is a hands-on app-based simulation that appeals to teens while giving them a taste of real-world financial realities. Teens are given a fictional occupation, salary, credit score, spouse and a child, student loan debt, credit card debt, and medical insurance payments. The teens then walk around to various table-top stations to “purchase” housing, transportation, food, clothing, and other needs. Fortunately, the game also includes a “credit union” to help with their financial needs.</a:t>
            </a:r>
          </a:p>
          <a:p>
            <a:r>
              <a:rPr lang="en-US" sz="2000" dirty="0">
                <a:solidFill>
                  <a:srgbClr val="002060"/>
                </a:solidFill>
                <a:latin typeface="Avenir Book" panose="02000503020000020003"/>
              </a:rPr>
              <a:t>This interactive activity will teach teens how to make financial decisions and give them a better understanding of the challenges of living on a budget. Teens will have to deal with a pushy “car salesperson” and a commission-based “realtor,” and weigh their wants versus their needs. There’s even a “Fickle Finger of Fate” that will give the students unexpected “expenses” or “windfalls”—just like in real life.</a:t>
            </a:r>
          </a:p>
        </p:txBody>
      </p:sp>
      <p:pic>
        <p:nvPicPr>
          <p:cNvPr id="13" name="Picture 12">
            <a:extLst>
              <a:ext uri="{FF2B5EF4-FFF2-40B4-BE49-F238E27FC236}">
                <a16:creationId xmlns:a16="http://schemas.microsoft.com/office/drawing/2014/main" id="{499BEBC3-6126-1E0F-B576-C6C01DC6B770}"/>
              </a:ext>
            </a:extLst>
          </p:cNvPr>
          <p:cNvPicPr>
            <a:picLocks noChangeAspect="1"/>
          </p:cNvPicPr>
          <p:nvPr/>
        </p:nvPicPr>
        <p:blipFill>
          <a:blip r:embed="rId2"/>
          <a:stretch>
            <a:fillRect/>
          </a:stretch>
        </p:blipFill>
        <p:spPr>
          <a:xfrm>
            <a:off x="0" y="0"/>
            <a:ext cx="5350476" cy="3548969"/>
          </a:xfrm>
          <a:prstGeom prst="rect">
            <a:avLst/>
          </a:prstGeom>
        </p:spPr>
      </p:pic>
      <p:pic>
        <p:nvPicPr>
          <p:cNvPr id="14" name="Picture 13">
            <a:extLst>
              <a:ext uri="{FF2B5EF4-FFF2-40B4-BE49-F238E27FC236}">
                <a16:creationId xmlns:a16="http://schemas.microsoft.com/office/drawing/2014/main" id="{871CBF53-43D5-1CC2-5DC7-3237555EFA3C}"/>
              </a:ext>
            </a:extLst>
          </p:cNvPr>
          <p:cNvPicPr>
            <a:picLocks noChangeAspect="1"/>
          </p:cNvPicPr>
          <p:nvPr/>
        </p:nvPicPr>
        <p:blipFill>
          <a:blip r:embed="rId3"/>
          <a:srcRect t="11217"/>
          <a:stretch/>
        </p:blipFill>
        <p:spPr>
          <a:xfrm>
            <a:off x="0" y="3548969"/>
            <a:ext cx="5350476" cy="2703550"/>
          </a:xfrm>
          <a:prstGeom prst="rect">
            <a:avLst/>
          </a:prstGeom>
        </p:spPr>
      </p:pic>
    </p:spTree>
    <p:extLst>
      <p:ext uri="{BB962C8B-B14F-4D97-AF65-F5344CB8AC3E}">
        <p14:creationId xmlns:p14="http://schemas.microsoft.com/office/powerpoint/2010/main" val="600187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4504D-1DA6-810B-239B-CBD2F1997225}"/>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6E1FB6C5-7D1B-E129-D5F5-1343A82C8B12}"/>
              </a:ext>
            </a:extLst>
          </p:cNvPr>
          <p:cNvSpPr/>
          <p:nvPr/>
        </p:nvSpPr>
        <p:spPr>
          <a:xfrm>
            <a:off x="447177" y="1561465"/>
            <a:ext cx="4812974" cy="0"/>
          </a:xfrm>
          <a:prstGeom prst="line">
            <a:avLst/>
          </a:prstGeom>
          <a:ln w="95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AutoShape 3">
            <a:extLst>
              <a:ext uri="{FF2B5EF4-FFF2-40B4-BE49-F238E27FC236}">
                <a16:creationId xmlns:a16="http://schemas.microsoft.com/office/drawing/2014/main" id="{B55B03E9-2A04-FEF4-122F-C4B637CF40CE}"/>
              </a:ext>
            </a:extLst>
          </p:cNvPr>
          <p:cNvSpPr/>
          <p:nvPr/>
        </p:nvSpPr>
        <p:spPr>
          <a:xfrm>
            <a:off x="2561397" y="6175375"/>
            <a:ext cx="4812974" cy="0"/>
          </a:xfrm>
          <a:prstGeom prst="line">
            <a:avLst/>
          </a:prstGeom>
          <a:ln w="9525" cap="flat">
            <a:solidFill>
              <a:srgbClr val="FFFFFF"/>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7">
            <a:extLst>
              <a:ext uri="{FF2B5EF4-FFF2-40B4-BE49-F238E27FC236}">
                <a16:creationId xmlns:a16="http://schemas.microsoft.com/office/drawing/2014/main" id="{CDA92DB8-0402-413D-0F1E-E6436AF949F4}"/>
              </a:ext>
            </a:extLst>
          </p:cNvPr>
          <p:cNvGrpSpPr/>
          <p:nvPr/>
        </p:nvGrpSpPr>
        <p:grpSpPr>
          <a:xfrm>
            <a:off x="180306" y="2832544"/>
            <a:ext cx="4763507" cy="1453906"/>
            <a:chOff x="0" y="-9525"/>
            <a:chExt cx="9527014" cy="2907811"/>
          </a:xfrm>
        </p:grpSpPr>
        <p:sp>
          <p:nvSpPr>
            <p:cNvPr id="8" name="TextBox 8">
              <a:extLst>
                <a:ext uri="{FF2B5EF4-FFF2-40B4-BE49-F238E27FC236}">
                  <a16:creationId xmlns:a16="http://schemas.microsoft.com/office/drawing/2014/main" id="{9F195C3B-DECD-0F6D-59D4-A40FB520D976}"/>
                </a:ext>
              </a:extLst>
            </p:cNvPr>
            <p:cNvSpPr txBox="1"/>
            <p:nvPr/>
          </p:nvSpPr>
          <p:spPr>
            <a:xfrm>
              <a:off x="0" y="846313"/>
              <a:ext cx="9527014" cy="2051973"/>
            </a:xfrm>
            <a:prstGeom prst="rect">
              <a:avLst/>
            </a:prstGeom>
          </p:spPr>
          <p:txBody>
            <a:bodyPr lIns="0" tIns="0" rIns="0" bIns="0" rtlCol="0" anchor="t">
              <a:spAutoFit/>
            </a:bodyPr>
            <a:lstStyle/>
            <a:p>
              <a:pPr marL="0" marR="0" lvl="0" indent="0" algn="l" defTabSz="914400" rtl="0" eaLnBrk="1" fontAlgn="auto" latinLnBrk="0" hangingPunct="1">
                <a:lnSpc>
                  <a:spcPts val="1025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TextBox 9">
              <a:extLst>
                <a:ext uri="{FF2B5EF4-FFF2-40B4-BE49-F238E27FC236}">
                  <a16:creationId xmlns:a16="http://schemas.microsoft.com/office/drawing/2014/main" id="{AF97C570-9C9A-FEAE-A810-DC2E98AD3B57}"/>
                </a:ext>
              </a:extLst>
            </p:cNvPr>
            <p:cNvSpPr txBox="1"/>
            <p:nvPr/>
          </p:nvSpPr>
          <p:spPr>
            <a:xfrm>
              <a:off x="0" y="-9525"/>
              <a:ext cx="9527014" cy="532326"/>
            </a:xfrm>
            <a:prstGeom prst="rect">
              <a:avLst/>
            </a:prstGeom>
          </p:spPr>
          <p:txBody>
            <a:bodyPr lIns="0" tIns="0" rIns="0" bIns="0" rtlCol="0" anchor="t">
              <a:spAutoFit/>
            </a:bodyPr>
            <a:lstStyle/>
            <a:p>
              <a:pPr marL="0" marR="0" lvl="0" indent="0" algn="l" defTabSz="914400" rtl="0" eaLnBrk="1" fontAlgn="auto" latinLnBrk="0" hangingPunct="1">
                <a:lnSpc>
                  <a:spcPts val="2366"/>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0" name="TextBox 10">
            <a:extLst>
              <a:ext uri="{FF2B5EF4-FFF2-40B4-BE49-F238E27FC236}">
                <a16:creationId xmlns:a16="http://schemas.microsoft.com/office/drawing/2014/main" id="{41079650-A5BC-DF13-9A37-E2BFFD85307B}"/>
              </a:ext>
            </a:extLst>
          </p:cNvPr>
          <p:cNvSpPr txBox="1"/>
          <p:nvPr/>
        </p:nvSpPr>
        <p:spPr>
          <a:xfrm>
            <a:off x="6096000" y="1081640"/>
            <a:ext cx="5399031" cy="4554901"/>
          </a:xfrm>
          <a:prstGeom prst="rect">
            <a:avLst/>
          </a:prstGeom>
        </p:spPr>
        <p:txBody>
          <a:bodyPr lIns="0" tIns="0" rIns="0" bIns="0" rtlCol="0" anchor="t">
            <a:spAutoFit/>
          </a:bodyPr>
          <a:lstStyle/>
          <a:p>
            <a:pPr marL="0" marR="0" lvl="0" indent="0" algn="ctr" defTabSz="914400" rtl="0" eaLnBrk="1" fontAlgn="auto" latinLnBrk="0" hangingPunct="1">
              <a:lnSpc>
                <a:spcPts val="2053"/>
              </a:lnSpc>
              <a:spcBef>
                <a:spcPts val="0"/>
              </a:spcBef>
              <a:spcAft>
                <a:spcPts val="1000"/>
              </a:spcAft>
              <a:buClrTx/>
              <a:buSzTx/>
              <a:buFontTx/>
              <a:buNone/>
              <a:tabLst/>
              <a:defRPr/>
            </a:pPr>
            <a:r>
              <a:rPr kumimoji="0" lang="en-US" sz="2667" b="1" i="0" u="none" strike="noStrike" kern="1200" cap="none" spc="0" normalizeH="0" baseline="0" noProof="0" dirty="0">
                <a:ln>
                  <a:noFill/>
                </a:ln>
                <a:solidFill>
                  <a:srgbClr val="006975"/>
                </a:solidFill>
                <a:effectLst/>
                <a:uLnTx/>
                <a:uFillTx/>
                <a:latin typeface="Avenir Book"/>
              </a:rPr>
              <a:t>Who We Are</a:t>
            </a:r>
          </a:p>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venir Book"/>
              </a:rPr>
              <a:t>Friends of the Foundation is the membership program of the Credit Union Impact Foundation, offering financial wellness benefits, volunteer opportunities, and access to credit union products/services. Membership enables active participation in the Foundation's priorities and supports disaster resilience, credit union development, and community impact programs.</a:t>
            </a:r>
          </a:p>
          <a:p>
            <a:pPr marL="0" marR="0" lvl="0" indent="0" algn="ctr" defTabSz="914400" rtl="0" eaLnBrk="1" fontAlgn="auto" latinLnBrk="0" hangingPunct="1">
              <a:lnSpc>
                <a:spcPts val="2053"/>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black"/>
              </a:solidFill>
              <a:effectLst/>
              <a:uLnTx/>
              <a:uFillTx/>
              <a:latin typeface="Avenir Book"/>
            </a:endParaRPr>
          </a:p>
          <a:p>
            <a:pPr marL="0" marR="0" lvl="0" indent="0" algn="ctr" defTabSz="914400" rtl="0" eaLnBrk="1" fontAlgn="auto" latinLnBrk="0" hangingPunct="1">
              <a:lnSpc>
                <a:spcPts val="2053"/>
              </a:lnSpc>
              <a:spcBef>
                <a:spcPts val="0"/>
              </a:spcBef>
              <a:spcAft>
                <a:spcPts val="0"/>
              </a:spcAft>
              <a:buClrTx/>
              <a:buSzTx/>
              <a:buFontTx/>
              <a:buNone/>
              <a:tabLst/>
              <a:defRPr/>
            </a:pPr>
            <a:endParaRPr kumimoji="0" lang="en-US" sz="1467" b="0" i="0" u="none" strike="noStrike" kern="1200" cap="none" spc="0" normalizeH="0" baseline="0" noProof="0" dirty="0">
              <a:ln>
                <a:noFill/>
              </a:ln>
              <a:solidFill>
                <a:srgbClr val="006975"/>
              </a:solidFill>
              <a:effectLst/>
              <a:uLnTx/>
              <a:uFillTx/>
              <a:latin typeface="Avenir Book"/>
            </a:endParaRPr>
          </a:p>
          <a:p>
            <a:pPr marL="0" marR="0" lvl="0" indent="0" algn="ctr" defTabSz="914400" rtl="0" eaLnBrk="1" fontAlgn="auto" latinLnBrk="0" hangingPunct="1">
              <a:lnSpc>
                <a:spcPts val="2053"/>
              </a:lnSpc>
              <a:spcBef>
                <a:spcPts val="0"/>
              </a:spcBef>
              <a:spcAft>
                <a:spcPts val="1000"/>
              </a:spcAft>
              <a:buClrTx/>
              <a:buSzTx/>
              <a:buFontTx/>
              <a:buNone/>
              <a:tabLst/>
              <a:defRPr/>
            </a:pPr>
            <a:r>
              <a:rPr kumimoji="0" lang="en-US" sz="2667" b="1" i="0" u="none" strike="noStrike" kern="1200" cap="none" spc="0" normalizeH="0" baseline="0" noProof="0" dirty="0">
                <a:ln>
                  <a:noFill/>
                </a:ln>
                <a:solidFill>
                  <a:srgbClr val="006975"/>
                </a:solidFill>
                <a:effectLst/>
                <a:uLnTx/>
                <a:uFillTx/>
                <a:latin typeface="Avenir Book"/>
              </a:rPr>
              <a:t>What We Do</a:t>
            </a:r>
            <a:endParaRPr kumimoji="0" lang="en-US" sz="2667" b="0" i="0" u="none" strike="noStrike" kern="1200" cap="none" spc="0" normalizeH="0" baseline="0" noProof="0" dirty="0">
              <a:ln>
                <a:noFill/>
              </a:ln>
              <a:solidFill>
                <a:srgbClr val="006975"/>
              </a:solidFill>
              <a:effectLst/>
              <a:uLnTx/>
              <a:uFillTx/>
              <a:latin typeface="Avenir Book"/>
            </a:endParaRPr>
          </a:p>
          <a:p>
            <a:pPr marL="0" marR="0" lvl="0" indent="0" algn="ctr" defTabSz="914400" rtl="0" eaLnBrk="1" fontAlgn="auto" latinLnBrk="0" hangingPunct="1">
              <a:lnSpc>
                <a:spcPts val="2053"/>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Avenir Book"/>
              </a:rPr>
              <a:t>We're dedicated to our mission of serving credit unions, communities, and their members worldwide. As a Friend of the Foundation, you can highlight the collective strength of credit unions for positive change. Your involvement directly supports credit union sustainability, ensuring resilience and impact for years to come.</a:t>
            </a:r>
          </a:p>
        </p:txBody>
      </p:sp>
      <p:pic>
        <p:nvPicPr>
          <p:cNvPr id="5" name="Picture 4" descr="A blue text on a black background&#10;&#10;Description automatically generated">
            <a:extLst>
              <a:ext uri="{FF2B5EF4-FFF2-40B4-BE49-F238E27FC236}">
                <a16:creationId xmlns:a16="http://schemas.microsoft.com/office/drawing/2014/main" id="{1F89E7F9-4794-15A7-C387-A67D79BE3E11}"/>
              </a:ext>
            </a:extLst>
          </p:cNvPr>
          <p:cNvPicPr>
            <a:picLocks noChangeAspect="1"/>
          </p:cNvPicPr>
          <p:nvPr/>
        </p:nvPicPr>
        <p:blipFill>
          <a:blip r:embed="rId3"/>
          <a:stretch>
            <a:fillRect/>
          </a:stretch>
        </p:blipFill>
        <p:spPr>
          <a:xfrm>
            <a:off x="449162" y="1927397"/>
            <a:ext cx="5176192" cy="2374054"/>
          </a:xfrm>
          <a:prstGeom prst="rect">
            <a:avLst/>
          </a:prstGeom>
        </p:spPr>
      </p:pic>
    </p:spTree>
    <p:extLst>
      <p:ext uri="{BB962C8B-B14F-4D97-AF65-F5344CB8AC3E}">
        <p14:creationId xmlns:p14="http://schemas.microsoft.com/office/powerpoint/2010/main" val="593218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4431A-5493-25C2-744F-232823513562}"/>
              </a:ext>
            </a:extLst>
          </p:cNvPr>
          <p:cNvSpPr>
            <a:spLocks noGrp="1"/>
          </p:cNvSpPr>
          <p:nvPr>
            <p:ph type="title"/>
          </p:nvPr>
        </p:nvSpPr>
        <p:spPr>
          <a:xfrm>
            <a:off x="5076371" y="902154"/>
            <a:ext cx="5974916" cy="1993617"/>
          </a:xfrm>
        </p:spPr>
        <p:txBody>
          <a:bodyPr/>
          <a:lstStyle/>
          <a:p>
            <a:pPr algn="ctr"/>
            <a:r>
              <a:rPr lang="en-US" sz="4800" b="1" dirty="0">
                <a:solidFill>
                  <a:schemeClr val="accent1">
                    <a:lumMod val="76000"/>
                  </a:schemeClr>
                </a:solidFill>
                <a:latin typeface="Montserrat"/>
                <a:ea typeface="Calibri"/>
                <a:cs typeface="Calibri"/>
              </a:rPr>
              <a:t>Feedback and Open Discussion</a:t>
            </a:r>
            <a:endParaRPr lang="en-US" dirty="0">
              <a:solidFill>
                <a:schemeClr val="accent1">
                  <a:lumMod val="76000"/>
                </a:schemeClr>
              </a:solidFill>
              <a:latin typeface="Montserrat"/>
            </a:endParaRPr>
          </a:p>
        </p:txBody>
      </p:sp>
      <p:pic>
        <p:nvPicPr>
          <p:cNvPr id="5" name="Graphic 4" descr="Customer review with solid fill">
            <a:extLst>
              <a:ext uri="{FF2B5EF4-FFF2-40B4-BE49-F238E27FC236}">
                <a16:creationId xmlns:a16="http://schemas.microsoft.com/office/drawing/2014/main" id="{D7AD2EDC-6AD5-B82F-DF72-2A96731809A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625997" y="3429007"/>
            <a:ext cx="2884197" cy="2884197"/>
          </a:xfrm>
          <a:prstGeom prst="rect">
            <a:avLst/>
          </a:prstGeom>
        </p:spPr>
      </p:pic>
      <p:pic>
        <p:nvPicPr>
          <p:cNvPr id="6" name="Picture 5" descr="A close up of a logo&#10;&#10;Description automatically generated">
            <a:extLst>
              <a:ext uri="{FF2B5EF4-FFF2-40B4-BE49-F238E27FC236}">
                <a16:creationId xmlns:a16="http://schemas.microsoft.com/office/drawing/2014/main" id="{BDC73FED-F372-93B1-A93B-04BCA156184C}"/>
              </a:ext>
            </a:extLst>
          </p:cNvPr>
          <p:cNvPicPr>
            <a:picLocks noChangeAspect="1"/>
          </p:cNvPicPr>
          <p:nvPr/>
        </p:nvPicPr>
        <p:blipFill>
          <a:blip r:embed="rId3"/>
          <a:stretch>
            <a:fillRect/>
          </a:stretch>
        </p:blipFill>
        <p:spPr>
          <a:xfrm>
            <a:off x="9355665" y="6010871"/>
            <a:ext cx="2857501" cy="794675"/>
          </a:xfrm>
          <a:prstGeom prst="rect">
            <a:avLst/>
          </a:prstGeom>
        </p:spPr>
      </p:pic>
    </p:spTree>
    <p:extLst>
      <p:ext uri="{BB962C8B-B14F-4D97-AF65-F5344CB8AC3E}">
        <p14:creationId xmlns:p14="http://schemas.microsoft.com/office/powerpoint/2010/main" val="2256374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2574497"/>
            <a:ext cx="4066491" cy="4283503"/>
            <a:chOff x="0" y="0"/>
            <a:chExt cx="1606515" cy="1692248"/>
          </a:xfrm>
        </p:grpSpPr>
        <p:sp>
          <p:nvSpPr>
            <p:cNvPr id="3" name="Freeform 3"/>
            <p:cNvSpPr/>
            <p:nvPr/>
          </p:nvSpPr>
          <p:spPr>
            <a:xfrm>
              <a:off x="0" y="0"/>
              <a:ext cx="1606515" cy="1692248"/>
            </a:xfrm>
            <a:custGeom>
              <a:avLst/>
              <a:gdLst/>
              <a:ahLst/>
              <a:cxnLst/>
              <a:rect l="l" t="t" r="r" b="b"/>
              <a:pathLst>
                <a:path w="1606515" h="1692248">
                  <a:moveTo>
                    <a:pt x="0" y="0"/>
                  </a:moveTo>
                  <a:lnTo>
                    <a:pt x="1606515" y="0"/>
                  </a:lnTo>
                  <a:lnTo>
                    <a:pt x="1606515" y="1692248"/>
                  </a:lnTo>
                  <a:lnTo>
                    <a:pt x="0" y="1692248"/>
                  </a:lnTo>
                  <a:close/>
                </a:path>
              </a:pathLst>
            </a:custGeom>
            <a:solidFill>
              <a:srgbClr val="009899"/>
            </a:solidFill>
          </p:spPr>
          <p:txBody>
            <a:bodyPr/>
            <a:lstStyle/>
            <a:p>
              <a:endParaRPr lang="en-US" sz="1200"/>
            </a:p>
          </p:txBody>
        </p:sp>
        <p:sp>
          <p:nvSpPr>
            <p:cNvPr id="4" name="TextBox 4"/>
            <p:cNvSpPr txBox="1"/>
            <p:nvPr/>
          </p:nvSpPr>
          <p:spPr>
            <a:xfrm>
              <a:off x="0" y="-38100"/>
              <a:ext cx="1606515" cy="1730348"/>
            </a:xfrm>
            <a:prstGeom prst="rect">
              <a:avLst/>
            </a:prstGeom>
          </p:spPr>
          <p:txBody>
            <a:bodyPr lIns="33867" tIns="33867" rIns="33867" bIns="33867" rtlCol="0" anchor="ctr"/>
            <a:lstStyle/>
            <a:p>
              <a:pPr algn="ctr">
                <a:lnSpc>
                  <a:spcPts val="2315"/>
                </a:lnSpc>
              </a:pPr>
              <a:endParaRPr sz="1200"/>
            </a:p>
          </p:txBody>
        </p:sp>
      </p:grpSp>
      <p:grpSp>
        <p:nvGrpSpPr>
          <p:cNvPr id="5" name="Group 5"/>
          <p:cNvGrpSpPr/>
          <p:nvPr/>
        </p:nvGrpSpPr>
        <p:grpSpPr>
          <a:xfrm>
            <a:off x="8298953" y="2574497"/>
            <a:ext cx="4066491" cy="4283503"/>
            <a:chOff x="0" y="0"/>
            <a:chExt cx="1606515" cy="1692248"/>
          </a:xfrm>
        </p:grpSpPr>
        <p:sp>
          <p:nvSpPr>
            <p:cNvPr id="6" name="Freeform 6"/>
            <p:cNvSpPr/>
            <p:nvPr/>
          </p:nvSpPr>
          <p:spPr>
            <a:xfrm>
              <a:off x="0" y="0"/>
              <a:ext cx="1606515" cy="1692248"/>
            </a:xfrm>
            <a:custGeom>
              <a:avLst/>
              <a:gdLst/>
              <a:ahLst/>
              <a:cxnLst/>
              <a:rect l="l" t="t" r="r" b="b"/>
              <a:pathLst>
                <a:path w="1606515" h="1692248">
                  <a:moveTo>
                    <a:pt x="0" y="0"/>
                  </a:moveTo>
                  <a:lnTo>
                    <a:pt x="1606515" y="0"/>
                  </a:lnTo>
                  <a:lnTo>
                    <a:pt x="1606515" y="1692248"/>
                  </a:lnTo>
                  <a:lnTo>
                    <a:pt x="0" y="1692248"/>
                  </a:lnTo>
                  <a:close/>
                </a:path>
              </a:pathLst>
            </a:custGeom>
            <a:solidFill>
              <a:srgbClr val="0099D0"/>
            </a:solidFill>
          </p:spPr>
          <p:txBody>
            <a:bodyPr/>
            <a:lstStyle/>
            <a:p>
              <a:endParaRPr lang="en-US" sz="1200"/>
            </a:p>
          </p:txBody>
        </p:sp>
        <p:sp>
          <p:nvSpPr>
            <p:cNvPr id="7" name="TextBox 7"/>
            <p:cNvSpPr txBox="1"/>
            <p:nvPr/>
          </p:nvSpPr>
          <p:spPr>
            <a:xfrm>
              <a:off x="0" y="-38100"/>
              <a:ext cx="1606515" cy="1730348"/>
            </a:xfrm>
            <a:prstGeom prst="rect">
              <a:avLst/>
            </a:prstGeom>
          </p:spPr>
          <p:txBody>
            <a:bodyPr lIns="33867" tIns="33867" rIns="33867" bIns="33867" rtlCol="0" anchor="ctr"/>
            <a:lstStyle/>
            <a:p>
              <a:pPr algn="ctr">
                <a:lnSpc>
                  <a:spcPts val="2315"/>
                </a:lnSpc>
              </a:pPr>
              <a:endParaRPr sz="1200"/>
            </a:p>
          </p:txBody>
        </p:sp>
      </p:grpSp>
      <p:grpSp>
        <p:nvGrpSpPr>
          <p:cNvPr id="8" name="Group 8"/>
          <p:cNvGrpSpPr/>
          <p:nvPr/>
        </p:nvGrpSpPr>
        <p:grpSpPr>
          <a:xfrm>
            <a:off x="4149911" y="2574497"/>
            <a:ext cx="4066491" cy="4283503"/>
            <a:chOff x="0" y="0"/>
            <a:chExt cx="1606515" cy="1692248"/>
          </a:xfrm>
        </p:grpSpPr>
        <p:sp>
          <p:nvSpPr>
            <p:cNvPr id="9" name="Freeform 9"/>
            <p:cNvSpPr/>
            <p:nvPr/>
          </p:nvSpPr>
          <p:spPr>
            <a:xfrm>
              <a:off x="0" y="0"/>
              <a:ext cx="1606515" cy="1692248"/>
            </a:xfrm>
            <a:custGeom>
              <a:avLst/>
              <a:gdLst/>
              <a:ahLst/>
              <a:cxnLst/>
              <a:rect l="l" t="t" r="r" b="b"/>
              <a:pathLst>
                <a:path w="1606515" h="1692248">
                  <a:moveTo>
                    <a:pt x="0" y="0"/>
                  </a:moveTo>
                  <a:lnTo>
                    <a:pt x="1606515" y="0"/>
                  </a:lnTo>
                  <a:lnTo>
                    <a:pt x="1606515" y="1692248"/>
                  </a:lnTo>
                  <a:lnTo>
                    <a:pt x="0" y="1692248"/>
                  </a:lnTo>
                  <a:close/>
                </a:path>
              </a:pathLst>
            </a:custGeom>
            <a:solidFill>
              <a:srgbClr val="003462"/>
            </a:solidFill>
          </p:spPr>
          <p:txBody>
            <a:bodyPr/>
            <a:lstStyle/>
            <a:p>
              <a:endParaRPr lang="en-US" sz="1200"/>
            </a:p>
          </p:txBody>
        </p:sp>
        <p:sp>
          <p:nvSpPr>
            <p:cNvPr id="10" name="TextBox 10"/>
            <p:cNvSpPr txBox="1"/>
            <p:nvPr/>
          </p:nvSpPr>
          <p:spPr>
            <a:xfrm>
              <a:off x="0" y="-38100"/>
              <a:ext cx="1606515" cy="1730348"/>
            </a:xfrm>
            <a:prstGeom prst="rect">
              <a:avLst/>
            </a:prstGeom>
          </p:spPr>
          <p:txBody>
            <a:bodyPr lIns="33867" tIns="33867" rIns="33867" bIns="33867" rtlCol="0" anchor="ctr"/>
            <a:lstStyle/>
            <a:p>
              <a:pPr algn="ctr">
                <a:lnSpc>
                  <a:spcPts val="2315"/>
                </a:lnSpc>
              </a:pPr>
              <a:endParaRPr sz="1200"/>
            </a:p>
          </p:txBody>
        </p:sp>
      </p:grpSp>
      <p:sp>
        <p:nvSpPr>
          <p:cNvPr id="11" name="TextBox 11"/>
          <p:cNvSpPr txBox="1"/>
          <p:nvPr/>
        </p:nvSpPr>
        <p:spPr>
          <a:xfrm>
            <a:off x="3105018" y="1899993"/>
            <a:ext cx="6156275" cy="539250"/>
          </a:xfrm>
          <a:prstGeom prst="rect">
            <a:avLst/>
          </a:prstGeom>
        </p:spPr>
        <p:txBody>
          <a:bodyPr wrap="square" lIns="0" tIns="0" rIns="0" bIns="0" rtlCol="0" anchor="t">
            <a:spAutoFit/>
          </a:bodyPr>
          <a:lstStyle/>
          <a:p>
            <a:pPr algn="ctr">
              <a:lnSpc>
                <a:spcPts val="4527"/>
              </a:lnSpc>
              <a:spcBef>
                <a:spcPct val="0"/>
              </a:spcBef>
            </a:pPr>
            <a:r>
              <a:rPr lang="en-US" sz="3233" dirty="0">
                <a:solidFill>
                  <a:srgbClr val="003462"/>
                </a:solidFill>
                <a:latin typeface="Avenir Book"/>
                <a:ea typeface="Futura"/>
                <a:cs typeface="Futura"/>
                <a:sym typeface="Futura"/>
              </a:rPr>
              <a:t>A Movement Designed To </a:t>
            </a:r>
            <a:r>
              <a:rPr lang="en-US" sz="3233" b="1" dirty="0">
                <a:solidFill>
                  <a:srgbClr val="003462"/>
                </a:solidFill>
                <a:latin typeface="Avenir Book"/>
                <a:ea typeface="Futura Bold"/>
                <a:cs typeface="Futura Bold"/>
                <a:sym typeface="Futura Bold"/>
              </a:rPr>
              <a:t>Serve</a:t>
            </a:r>
          </a:p>
        </p:txBody>
      </p:sp>
      <p:sp>
        <p:nvSpPr>
          <p:cNvPr id="12" name="TextBox 12"/>
          <p:cNvSpPr txBox="1"/>
          <p:nvPr/>
        </p:nvSpPr>
        <p:spPr>
          <a:xfrm>
            <a:off x="90174" y="4329250"/>
            <a:ext cx="3888957" cy="740844"/>
          </a:xfrm>
          <a:prstGeom prst="rect">
            <a:avLst/>
          </a:prstGeom>
        </p:spPr>
        <p:txBody>
          <a:bodyPr lIns="0" tIns="0" rIns="0" bIns="0" rtlCol="0" anchor="t">
            <a:spAutoFit/>
          </a:bodyPr>
          <a:lstStyle/>
          <a:p>
            <a:pPr algn="ctr">
              <a:lnSpc>
                <a:spcPts val="2987"/>
              </a:lnSpc>
              <a:spcBef>
                <a:spcPct val="0"/>
              </a:spcBef>
            </a:pPr>
            <a:r>
              <a:rPr lang="en-US" sz="2133" b="1" dirty="0">
                <a:solidFill>
                  <a:srgbClr val="FFFFFF"/>
                </a:solidFill>
                <a:latin typeface="Avenir Book" panose="02000503020000020003"/>
                <a:ea typeface="Montserrat Bold"/>
                <a:cs typeface="Montserrat Bold"/>
                <a:sym typeface="Montserrat Bold"/>
              </a:rPr>
              <a:t>Created with the mission of </a:t>
            </a:r>
            <a:r>
              <a:rPr lang="en-US" sz="2133" b="1" i="1" dirty="0">
                <a:solidFill>
                  <a:srgbClr val="FFFFFF"/>
                </a:solidFill>
                <a:latin typeface="Avenir Book" panose="02000503020000020003"/>
                <a:ea typeface="Montserrat Bold"/>
                <a:cs typeface="Montserrat Bold"/>
                <a:sym typeface="Montserrat Bold"/>
              </a:rPr>
              <a:t>‘People Helping People’</a:t>
            </a:r>
          </a:p>
        </p:txBody>
      </p:sp>
      <p:sp>
        <p:nvSpPr>
          <p:cNvPr id="13" name="TextBox 13"/>
          <p:cNvSpPr txBox="1"/>
          <p:nvPr/>
        </p:nvSpPr>
        <p:spPr>
          <a:xfrm>
            <a:off x="4477288" y="3957818"/>
            <a:ext cx="3420029" cy="1512915"/>
          </a:xfrm>
          <a:prstGeom prst="rect">
            <a:avLst/>
          </a:prstGeom>
        </p:spPr>
        <p:txBody>
          <a:bodyPr lIns="0" tIns="0" rIns="0" bIns="0" rtlCol="0" anchor="t">
            <a:spAutoFit/>
          </a:bodyPr>
          <a:lstStyle/>
          <a:p>
            <a:pPr algn="ctr">
              <a:lnSpc>
                <a:spcPts val="2987"/>
              </a:lnSpc>
            </a:pPr>
            <a:r>
              <a:rPr lang="en-US" sz="2133" b="1" dirty="0">
                <a:solidFill>
                  <a:srgbClr val="FFFFFF"/>
                </a:solidFill>
                <a:latin typeface="Avenir Book"/>
                <a:ea typeface="Montserrat Bold"/>
                <a:cs typeface="Montserrat Bold"/>
                <a:sym typeface="Montserrat Bold"/>
              </a:rPr>
              <a:t>Member-owned cooperative structure designed to benefit communities</a:t>
            </a:r>
          </a:p>
          <a:p>
            <a:pPr algn="ctr">
              <a:lnSpc>
                <a:spcPts val="2987"/>
              </a:lnSpc>
              <a:spcBef>
                <a:spcPct val="0"/>
              </a:spcBef>
            </a:pPr>
            <a:endParaRPr lang="en-US" sz="2133" b="1" dirty="0">
              <a:solidFill>
                <a:srgbClr val="FFFFFF"/>
              </a:solidFill>
              <a:latin typeface="Avenir Book"/>
              <a:ea typeface="Montserrat Bold"/>
              <a:cs typeface="Montserrat Bold"/>
              <a:sym typeface="Montserrat Bold"/>
            </a:endParaRPr>
          </a:p>
        </p:txBody>
      </p:sp>
      <p:sp>
        <p:nvSpPr>
          <p:cNvPr id="14" name="TextBox 14"/>
          <p:cNvSpPr txBox="1"/>
          <p:nvPr/>
        </p:nvSpPr>
        <p:spPr>
          <a:xfrm>
            <a:off x="8622802" y="4329250"/>
            <a:ext cx="3507953" cy="743473"/>
          </a:xfrm>
          <a:prstGeom prst="rect">
            <a:avLst/>
          </a:prstGeom>
        </p:spPr>
        <p:txBody>
          <a:bodyPr lIns="0" tIns="0" rIns="0" bIns="0" rtlCol="0" anchor="t">
            <a:spAutoFit/>
          </a:bodyPr>
          <a:lstStyle/>
          <a:p>
            <a:pPr>
              <a:lnSpc>
                <a:spcPts val="2987"/>
              </a:lnSpc>
              <a:spcBef>
                <a:spcPct val="0"/>
              </a:spcBef>
            </a:pPr>
            <a:r>
              <a:rPr lang="en-US" sz="2133" b="1" i="1" dirty="0">
                <a:solidFill>
                  <a:srgbClr val="FFFFFF"/>
                </a:solidFill>
                <a:latin typeface="Avenir Book"/>
                <a:ea typeface="Montserrat Bold Italics"/>
                <a:cs typeface="Montserrat Bold Italics"/>
                <a:sym typeface="Montserrat Bold Italics"/>
              </a:rPr>
              <a:t>‘Not for profit, not for charity, but for service’</a:t>
            </a:r>
          </a:p>
        </p:txBody>
      </p:sp>
      <p:sp>
        <p:nvSpPr>
          <p:cNvPr id="15" name="TextBox 15"/>
          <p:cNvSpPr txBox="1"/>
          <p:nvPr/>
        </p:nvSpPr>
        <p:spPr>
          <a:xfrm>
            <a:off x="1425245" y="956660"/>
            <a:ext cx="4903067"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ld Italics"/>
                <a:ea typeface="Proxima Nova Italics"/>
                <a:cs typeface="Proxima Nova Italics"/>
                <a:sym typeface="Proxima Nova Italics"/>
              </a:rPr>
              <a:t>The Credit Union Difference</a:t>
            </a:r>
          </a:p>
        </p:txBody>
      </p:sp>
      <p:sp>
        <p:nvSpPr>
          <p:cNvPr id="16" name="TextBox 16"/>
          <p:cNvSpPr txBox="1"/>
          <p:nvPr/>
        </p:nvSpPr>
        <p:spPr>
          <a:xfrm>
            <a:off x="13768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THE MOVEMENT AND MISSION</a:t>
            </a:r>
          </a:p>
        </p:txBody>
      </p:sp>
      <p:sp>
        <p:nvSpPr>
          <p:cNvPr id="17" name="Freeform 17"/>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3"/>
            <a:stretch>
              <a:fillRect/>
            </a:stretch>
          </a:blipFill>
        </p:spPr>
        <p:txBody>
          <a:bodyPr/>
          <a:lstStyle/>
          <a:p>
            <a:endParaRPr lang="en-US"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403413" y="3152446"/>
            <a:ext cx="6313124" cy="3914137"/>
          </a:xfrm>
          <a:custGeom>
            <a:avLst/>
            <a:gdLst/>
            <a:ahLst/>
            <a:cxnLst/>
            <a:rect l="l" t="t" r="r" b="b"/>
            <a:pathLst>
              <a:path w="9469686" h="5871205">
                <a:moveTo>
                  <a:pt x="9469687" y="0"/>
                </a:moveTo>
                <a:lnTo>
                  <a:pt x="0" y="0"/>
                </a:lnTo>
                <a:lnTo>
                  <a:pt x="0" y="5871205"/>
                </a:lnTo>
                <a:lnTo>
                  <a:pt x="9469687" y="5871205"/>
                </a:lnTo>
                <a:lnTo>
                  <a:pt x="9469687"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3" name="TextBox 3"/>
          <p:cNvSpPr txBox="1"/>
          <p:nvPr/>
        </p:nvSpPr>
        <p:spPr>
          <a:xfrm>
            <a:off x="3999339" y="2686166"/>
            <a:ext cx="7262192" cy="1466171"/>
          </a:xfrm>
          <a:prstGeom prst="rect">
            <a:avLst/>
          </a:prstGeom>
        </p:spPr>
        <p:txBody>
          <a:bodyPr lIns="0" tIns="0" rIns="0" bIns="0" rtlCol="0" anchor="t">
            <a:spAutoFit/>
          </a:bodyPr>
          <a:lstStyle/>
          <a:p>
            <a:pPr>
              <a:lnSpc>
                <a:spcPts val="3863"/>
              </a:lnSpc>
              <a:spcBef>
                <a:spcPct val="0"/>
              </a:spcBef>
            </a:pPr>
            <a:r>
              <a:rPr lang="en-US" sz="2759" dirty="0">
                <a:solidFill>
                  <a:srgbClr val="013664"/>
                </a:solidFill>
                <a:latin typeface="Avenir Book" panose="02000503020000020003"/>
                <a:ea typeface="Proxima Nova"/>
                <a:cs typeface="Proxima Nova"/>
                <a:sym typeface="Proxima Nova"/>
              </a:rPr>
              <a:t>In an increasingly complex legal and regulatory environment, our job is to </a:t>
            </a:r>
            <a:r>
              <a:rPr lang="en-US" sz="2759" u="sng" dirty="0">
                <a:solidFill>
                  <a:srgbClr val="013664"/>
                </a:solidFill>
                <a:latin typeface="Avenir Book" panose="02000503020000020003"/>
                <a:ea typeface="Proxima Nova"/>
                <a:cs typeface="Proxima Nova"/>
                <a:sym typeface="Proxima Nova"/>
              </a:rPr>
              <a:t>protect</a:t>
            </a:r>
            <a:r>
              <a:rPr lang="en-US" sz="2759" dirty="0">
                <a:solidFill>
                  <a:srgbClr val="013664"/>
                </a:solidFill>
                <a:latin typeface="Avenir Book" panose="02000503020000020003"/>
                <a:ea typeface="Proxima Nova"/>
                <a:cs typeface="Proxima Nova"/>
                <a:sym typeface="Proxima Nova"/>
              </a:rPr>
              <a:t> and </a:t>
            </a:r>
            <a:r>
              <a:rPr lang="en-US" sz="2759" u="sng" dirty="0">
                <a:solidFill>
                  <a:srgbClr val="013664"/>
                </a:solidFill>
                <a:latin typeface="Avenir Book" panose="02000503020000020003"/>
                <a:ea typeface="Proxima Nova"/>
                <a:cs typeface="Proxima Nova"/>
                <a:sym typeface="Proxima Nova"/>
              </a:rPr>
              <a:t>foster</a:t>
            </a:r>
            <a:r>
              <a:rPr lang="en-US" sz="2759" dirty="0">
                <a:solidFill>
                  <a:srgbClr val="013664"/>
                </a:solidFill>
                <a:latin typeface="Avenir Book" panose="02000503020000020003"/>
                <a:ea typeface="Proxima Nova"/>
                <a:cs typeface="Proxima Nova"/>
                <a:sym typeface="Proxima Nova"/>
              </a:rPr>
              <a:t> your ability to serve your community.</a:t>
            </a:r>
          </a:p>
        </p:txBody>
      </p:sp>
      <p:sp>
        <p:nvSpPr>
          <p:cNvPr id="4" name="TextBox 4"/>
          <p:cNvSpPr txBox="1"/>
          <p:nvPr/>
        </p:nvSpPr>
        <p:spPr>
          <a:xfrm>
            <a:off x="1425245" y="956660"/>
            <a:ext cx="4903067" cy="322974"/>
          </a:xfrm>
          <a:prstGeom prst="rect">
            <a:avLst/>
          </a:prstGeom>
        </p:spPr>
        <p:txBody>
          <a:bodyPr lIns="0" tIns="0" rIns="0" bIns="0" rtlCol="0" anchor="t">
            <a:spAutoFit/>
          </a:bodyPr>
          <a:lstStyle/>
          <a:p>
            <a:pPr>
              <a:lnSpc>
                <a:spcPts val="2365"/>
              </a:lnSpc>
            </a:pPr>
            <a:r>
              <a:rPr lang="en-US" sz="2800" i="1" spc="-13" dirty="0">
                <a:solidFill>
                  <a:srgbClr val="009899"/>
                </a:solidFill>
                <a:latin typeface="Avenir Book" panose="02000503020000020003"/>
                <a:ea typeface="Proxima Nova Italics"/>
                <a:cs typeface="Proxima Nova Italics"/>
                <a:sym typeface="Proxima Nova Italics"/>
              </a:rPr>
              <a:t>Advocacy in Action</a:t>
            </a:r>
          </a:p>
        </p:txBody>
      </p:sp>
      <p:sp>
        <p:nvSpPr>
          <p:cNvPr id="5" name="TextBox 5"/>
          <p:cNvSpPr txBox="1"/>
          <p:nvPr/>
        </p:nvSpPr>
        <p:spPr>
          <a:xfrm>
            <a:off x="13768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THE LEAGUE OF CREDIT UNIONS</a:t>
            </a:r>
          </a:p>
        </p:txBody>
      </p:sp>
      <p:sp>
        <p:nvSpPr>
          <p:cNvPr id="6" name="Freeform 6"/>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3"/>
            <a:stretch>
              <a:fillRect/>
            </a:stretch>
          </a:blipFill>
        </p:spPr>
        <p:txBody>
          <a:bodyPr/>
          <a:lstStyle/>
          <a:p>
            <a:endParaRPr lang="en-US" sz="12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B300B4B-99CF-4606-C2FF-09888070268C}"/>
              </a:ext>
            </a:extLst>
          </p:cNvPr>
          <p:cNvSpPr/>
          <p:nvPr/>
        </p:nvSpPr>
        <p:spPr>
          <a:xfrm>
            <a:off x="9393115" y="5905500"/>
            <a:ext cx="2725615" cy="9085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map of florida with text&#10;&#10;Description automatically generated">
            <a:extLst>
              <a:ext uri="{FF2B5EF4-FFF2-40B4-BE49-F238E27FC236}">
                <a16:creationId xmlns:a16="http://schemas.microsoft.com/office/drawing/2014/main" id="{71EA0D8C-B3E1-655A-CA56-1ADD96ADA41E}"/>
              </a:ext>
            </a:extLst>
          </p:cNvPr>
          <p:cNvPicPr>
            <a:picLocks noChangeAspect="1"/>
          </p:cNvPicPr>
          <p:nvPr/>
        </p:nvPicPr>
        <p:blipFill>
          <a:blip r:embed="rId3"/>
          <a:stretch>
            <a:fillRect/>
          </a:stretch>
        </p:blipFill>
        <p:spPr>
          <a:xfrm>
            <a:off x="3278583" y="4900862"/>
            <a:ext cx="2496596" cy="1979196"/>
          </a:xfrm>
          <a:prstGeom prst="rect">
            <a:avLst/>
          </a:prstGeom>
        </p:spPr>
      </p:pic>
      <p:pic>
        <p:nvPicPr>
          <p:cNvPr id="3" name="Picture 2" descr="A logo with blue text&#10;&#10;Description automatically generated">
            <a:extLst>
              <a:ext uri="{FF2B5EF4-FFF2-40B4-BE49-F238E27FC236}">
                <a16:creationId xmlns:a16="http://schemas.microsoft.com/office/drawing/2014/main" id="{03C2CD0B-37C5-C326-D00B-34B5EEE405FD}"/>
              </a:ext>
            </a:extLst>
          </p:cNvPr>
          <p:cNvPicPr>
            <a:picLocks noChangeAspect="1"/>
          </p:cNvPicPr>
          <p:nvPr/>
        </p:nvPicPr>
        <p:blipFill>
          <a:blip r:embed="rId4"/>
          <a:stretch>
            <a:fillRect/>
          </a:stretch>
        </p:blipFill>
        <p:spPr>
          <a:xfrm>
            <a:off x="9278103" y="4698583"/>
            <a:ext cx="2829927" cy="2123072"/>
          </a:xfrm>
          <a:prstGeom prst="rect">
            <a:avLst/>
          </a:prstGeom>
        </p:spPr>
      </p:pic>
      <p:pic>
        <p:nvPicPr>
          <p:cNvPr id="5" name="Picture 4" descr="A black background with blue text&#10;&#10;Description automatically generated">
            <a:extLst>
              <a:ext uri="{FF2B5EF4-FFF2-40B4-BE49-F238E27FC236}">
                <a16:creationId xmlns:a16="http://schemas.microsoft.com/office/drawing/2014/main" id="{558C05BF-023D-0ABA-7448-412DDF4883BB}"/>
              </a:ext>
            </a:extLst>
          </p:cNvPr>
          <p:cNvPicPr>
            <a:picLocks noChangeAspect="1"/>
          </p:cNvPicPr>
          <p:nvPr/>
        </p:nvPicPr>
        <p:blipFill>
          <a:blip r:embed="rId5"/>
          <a:stretch>
            <a:fillRect/>
          </a:stretch>
        </p:blipFill>
        <p:spPr>
          <a:xfrm>
            <a:off x="1" y="604459"/>
            <a:ext cx="12633158" cy="3724029"/>
          </a:xfrm>
          <a:prstGeom prst="rect">
            <a:avLst/>
          </a:prstGeom>
        </p:spPr>
      </p:pic>
      <p:pic>
        <p:nvPicPr>
          <p:cNvPr id="7" name="Picture 6" descr="A logo with blue outline and text&#10;&#10;Description automatically generated">
            <a:extLst>
              <a:ext uri="{FF2B5EF4-FFF2-40B4-BE49-F238E27FC236}">
                <a16:creationId xmlns:a16="http://schemas.microsoft.com/office/drawing/2014/main" id="{79C073E1-64FC-3503-8F1A-615C144E20F2}"/>
              </a:ext>
            </a:extLst>
          </p:cNvPr>
          <p:cNvPicPr>
            <a:picLocks noChangeAspect="1"/>
          </p:cNvPicPr>
          <p:nvPr/>
        </p:nvPicPr>
        <p:blipFill>
          <a:blip r:embed="rId6"/>
          <a:stretch>
            <a:fillRect/>
          </a:stretch>
        </p:blipFill>
        <p:spPr>
          <a:xfrm>
            <a:off x="6091722" y="4650204"/>
            <a:ext cx="2866056" cy="2229854"/>
          </a:xfrm>
          <a:prstGeom prst="rect">
            <a:avLst/>
          </a:prstGeom>
        </p:spPr>
      </p:pic>
      <p:pic>
        <p:nvPicPr>
          <p:cNvPr id="8" name="Picture 7" descr="A blue and green outline of a state&#10;&#10;Description automatically generated">
            <a:extLst>
              <a:ext uri="{FF2B5EF4-FFF2-40B4-BE49-F238E27FC236}">
                <a16:creationId xmlns:a16="http://schemas.microsoft.com/office/drawing/2014/main" id="{4B3132C1-37F3-3422-0AB2-D501BDB3A167}"/>
              </a:ext>
            </a:extLst>
          </p:cNvPr>
          <p:cNvPicPr>
            <a:picLocks noChangeAspect="1"/>
          </p:cNvPicPr>
          <p:nvPr/>
        </p:nvPicPr>
        <p:blipFill>
          <a:blip r:embed="rId7"/>
          <a:stretch>
            <a:fillRect/>
          </a:stretch>
        </p:blipFill>
        <p:spPr>
          <a:xfrm>
            <a:off x="253178" y="4900863"/>
            <a:ext cx="2611827" cy="1979195"/>
          </a:xfrm>
          <a:prstGeom prst="rect">
            <a:avLst/>
          </a:prstGeom>
        </p:spPr>
      </p:pic>
    </p:spTree>
    <p:extLst>
      <p:ext uri="{BB962C8B-B14F-4D97-AF65-F5344CB8AC3E}">
        <p14:creationId xmlns:p14="http://schemas.microsoft.com/office/powerpoint/2010/main" val="82183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516608" y="1978049"/>
            <a:ext cx="9623407" cy="740844"/>
          </a:xfrm>
          <a:prstGeom prst="rect">
            <a:avLst/>
          </a:prstGeom>
        </p:spPr>
        <p:txBody>
          <a:bodyPr lIns="0" tIns="0" rIns="0" bIns="0" rtlCol="0" anchor="t">
            <a:spAutoFit/>
          </a:bodyPr>
          <a:lstStyle/>
          <a:p>
            <a:pPr algn="ctr">
              <a:lnSpc>
                <a:spcPts val="2987"/>
              </a:lnSpc>
              <a:spcBef>
                <a:spcPct val="0"/>
              </a:spcBef>
            </a:pPr>
            <a:r>
              <a:rPr lang="en-US" sz="2133" b="1" dirty="0">
                <a:solidFill>
                  <a:srgbClr val="003462"/>
                </a:solidFill>
                <a:latin typeface="Avenir Book" panose="02000503020000020003"/>
                <a:ea typeface="Montserrat Bold"/>
                <a:cs typeface="Montserrat Bold"/>
                <a:sym typeface="Montserrat Bold"/>
              </a:rPr>
              <a:t>The League exists to ensure that credit unions are empowered to continue serving communities long into the future.  </a:t>
            </a:r>
          </a:p>
        </p:txBody>
      </p:sp>
      <p:sp>
        <p:nvSpPr>
          <p:cNvPr id="3" name="TextBox 3"/>
          <p:cNvSpPr txBox="1"/>
          <p:nvPr/>
        </p:nvSpPr>
        <p:spPr>
          <a:xfrm>
            <a:off x="711912" y="3171334"/>
            <a:ext cx="10768177" cy="2496646"/>
          </a:xfrm>
          <a:prstGeom prst="rect">
            <a:avLst/>
          </a:prstGeom>
        </p:spPr>
        <p:txBody>
          <a:bodyPr lIns="0" tIns="0" rIns="0" bIns="0" rtlCol="0" anchor="t">
            <a:spAutoFit/>
          </a:bodyPr>
          <a:lstStyle/>
          <a:p>
            <a:pPr algn="ctr">
              <a:lnSpc>
                <a:spcPts val="2987"/>
              </a:lnSpc>
            </a:pPr>
            <a:r>
              <a:rPr lang="en-US" sz="2133" dirty="0">
                <a:solidFill>
                  <a:srgbClr val="003462"/>
                </a:solidFill>
                <a:latin typeface="Avenir Book" panose="02000503020000020003"/>
                <a:ea typeface="Montserrat"/>
                <a:cs typeface="Montserrat"/>
                <a:sym typeface="Montserrat"/>
              </a:rPr>
              <a:t>We do this through:</a:t>
            </a:r>
          </a:p>
          <a:p>
            <a:pPr algn="ctr">
              <a:lnSpc>
                <a:spcPts val="1680"/>
              </a:lnSpc>
            </a:pPr>
            <a:endParaRPr lang="en-US" sz="2133" dirty="0">
              <a:solidFill>
                <a:srgbClr val="003462"/>
              </a:solidFill>
              <a:latin typeface="Avenir Book" panose="02000503020000020003"/>
              <a:ea typeface="Montserrat"/>
              <a:cs typeface="Montserrat"/>
              <a:sym typeface="Montserrat"/>
            </a:endParaRPr>
          </a:p>
          <a:p>
            <a:pPr marL="460610" lvl="1" indent="-230305">
              <a:lnSpc>
                <a:spcPts val="2987"/>
              </a:lnSpc>
              <a:buFont typeface="Arial"/>
              <a:buChar char="•"/>
            </a:pPr>
            <a:r>
              <a:rPr lang="en-US" sz="2133" b="1" dirty="0">
                <a:solidFill>
                  <a:srgbClr val="003462"/>
                </a:solidFill>
                <a:latin typeface="Avenir Book" panose="02000503020000020003"/>
                <a:ea typeface="Montserrat Bold"/>
                <a:cs typeface="Montserrat Bold"/>
                <a:sym typeface="Montserrat Bold"/>
              </a:rPr>
              <a:t>Legislative and Regulatory Advocacy</a:t>
            </a:r>
          </a:p>
          <a:p>
            <a:pPr marL="460610" lvl="1" indent="-230305">
              <a:lnSpc>
                <a:spcPts val="2987"/>
              </a:lnSpc>
              <a:buFont typeface="Arial"/>
              <a:buChar char="•"/>
            </a:pPr>
            <a:r>
              <a:rPr lang="en-US" sz="2133" b="1" dirty="0">
                <a:solidFill>
                  <a:srgbClr val="003462"/>
                </a:solidFill>
                <a:latin typeface="Avenir Book" panose="02000503020000020003"/>
                <a:ea typeface="Montserrat Bold"/>
                <a:cs typeface="Montserrat Bold"/>
                <a:sym typeface="Montserrat Bold"/>
              </a:rPr>
              <a:t>Providing Credit Union Education, Events, and Training Opportunities</a:t>
            </a:r>
          </a:p>
          <a:p>
            <a:pPr marL="460610" lvl="1" indent="-230305">
              <a:lnSpc>
                <a:spcPts val="2987"/>
              </a:lnSpc>
              <a:buFont typeface="Arial"/>
              <a:buChar char="•"/>
            </a:pPr>
            <a:r>
              <a:rPr lang="en-US" sz="2133" b="1" dirty="0">
                <a:solidFill>
                  <a:srgbClr val="003462"/>
                </a:solidFill>
                <a:latin typeface="Avenir Book" panose="02000503020000020003"/>
                <a:ea typeface="Montserrat Bold"/>
                <a:cs typeface="Montserrat Bold"/>
                <a:sym typeface="Montserrat Bold"/>
              </a:rPr>
              <a:t>Compliance and Risk Support</a:t>
            </a:r>
          </a:p>
          <a:p>
            <a:pPr marL="460610" lvl="1" indent="-230305">
              <a:lnSpc>
                <a:spcPts val="2987"/>
              </a:lnSpc>
              <a:buFont typeface="Arial"/>
              <a:buChar char="•"/>
            </a:pPr>
            <a:r>
              <a:rPr lang="en-US" sz="2133" b="1" dirty="0">
                <a:solidFill>
                  <a:srgbClr val="003462"/>
                </a:solidFill>
                <a:latin typeface="Avenir Book" panose="02000503020000020003"/>
                <a:ea typeface="Montserrat Bold"/>
                <a:cs typeface="Montserrat Bold"/>
                <a:sym typeface="Montserrat Bold"/>
              </a:rPr>
              <a:t>Networking Through Chapters and Emerging Professionals Programs</a:t>
            </a:r>
          </a:p>
          <a:p>
            <a:pPr marL="460610" lvl="1" indent="-230305">
              <a:lnSpc>
                <a:spcPts val="2987"/>
              </a:lnSpc>
              <a:spcBef>
                <a:spcPct val="0"/>
              </a:spcBef>
              <a:buFont typeface="Arial"/>
              <a:buChar char="•"/>
            </a:pPr>
            <a:r>
              <a:rPr lang="en-US" sz="2133" b="1" i="1" dirty="0">
                <a:solidFill>
                  <a:srgbClr val="003462"/>
                </a:solidFill>
                <a:latin typeface="Avenir Book" panose="02000503020000020003"/>
                <a:ea typeface="Montserrat Bold Italics"/>
                <a:cs typeface="Montserrat Bold Italics"/>
                <a:sym typeface="Montserrat Bold Italics"/>
              </a:rPr>
              <a:t>LEVERAGE</a:t>
            </a:r>
            <a:r>
              <a:rPr lang="en-US" sz="2133" b="1" dirty="0">
                <a:solidFill>
                  <a:srgbClr val="003462"/>
                </a:solidFill>
                <a:latin typeface="Avenir Book" panose="02000503020000020003"/>
                <a:ea typeface="Montserrat Bold"/>
                <a:cs typeface="Montserrat Bold"/>
                <a:sym typeface="Montserrat Bold"/>
              </a:rPr>
              <a:t> Products and Services</a:t>
            </a:r>
          </a:p>
        </p:txBody>
      </p:sp>
      <p:sp>
        <p:nvSpPr>
          <p:cNvPr id="5" name="TextBox 5"/>
          <p:cNvSpPr txBox="1"/>
          <p:nvPr/>
        </p:nvSpPr>
        <p:spPr>
          <a:xfrm>
            <a:off x="1425245" y="956660"/>
            <a:ext cx="4903067"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Avenir Book" panose="02000503020000020003"/>
                <a:ea typeface="Proxima Nova Italics"/>
                <a:cs typeface="Proxima Nova Italics"/>
                <a:sym typeface="Proxima Nova Italics"/>
              </a:rPr>
              <a:t>Advocacy in Action</a:t>
            </a:r>
          </a:p>
        </p:txBody>
      </p:sp>
      <p:sp>
        <p:nvSpPr>
          <p:cNvPr id="6" name="TextBox 6"/>
          <p:cNvSpPr txBox="1"/>
          <p:nvPr/>
        </p:nvSpPr>
        <p:spPr>
          <a:xfrm>
            <a:off x="13768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THE LEAGUE OF CREDIT UNIONS</a:t>
            </a:r>
          </a:p>
        </p:txBody>
      </p:sp>
      <p:sp>
        <p:nvSpPr>
          <p:cNvPr id="7" name="Freeform 7"/>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2"/>
            <a:stretch>
              <a:fillRect/>
            </a:stretch>
          </a:blipFill>
        </p:spPr>
        <p:txBody>
          <a:bodyPr/>
          <a:lstStyle/>
          <a:p>
            <a:endParaRPr lang="en-US" sz="12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2124" y="2216828"/>
            <a:ext cx="1209740" cy="9525"/>
          </a:xfrm>
          <a:prstGeom prst="line">
            <a:avLst/>
          </a:prstGeom>
          <a:ln w="28575" cap="flat">
            <a:solidFill>
              <a:srgbClr val="003462"/>
            </a:solidFill>
            <a:prstDash val="solid"/>
            <a:headEnd type="none" w="sm" len="sm"/>
            <a:tailEnd type="oval" w="lg" len="lg"/>
          </a:ln>
        </p:spPr>
        <p:txBody>
          <a:bodyPr/>
          <a:lstStyle/>
          <a:p>
            <a:endParaRPr lang="en-US" sz="1200"/>
          </a:p>
        </p:txBody>
      </p:sp>
      <p:sp>
        <p:nvSpPr>
          <p:cNvPr id="3" name="Freeform 3"/>
          <p:cNvSpPr/>
          <p:nvPr/>
        </p:nvSpPr>
        <p:spPr>
          <a:xfrm>
            <a:off x="915555" y="2551029"/>
            <a:ext cx="1212679" cy="1891117"/>
          </a:xfrm>
          <a:custGeom>
            <a:avLst/>
            <a:gdLst/>
            <a:ahLst/>
            <a:cxnLst/>
            <a:rect l="l" t="t" r="r" b="b"/>
            <a:pathLst>
              <a:path w="1819018" h="2836675">
                <a:moveTo>
                  <a:pt x="0" y="0"/>
                </a:moveTo>
                <a:lnTo>
                  <a:pt x="1819018" y="0"/>
                </a:lnTo>
                <a:lnTo>
                  <a:pt x="1819018" y="2836675"/>
                </a:lnTo>
                <a:lnTo>
                  <a:pt x="0" y="283667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4" name="TextBox 4"/>
          <p:cNvSpPr txBox="1"/>
          <p:nvPr/>
        </p:nvSpPr>
        <p:spPr>
          <a:xfrm>
            <a:off x="477572" y="1924313"/>
            <a:ext cx="1201525" cy="256480"/>
          </a:xfrm>
          <a:prstGeom prst="rect">
            <a:avLst/>
          </a:prstGeom>
        </p:spPr>
        <p:txBody>
          <a:bodyPr lIns="0" tIns="0" rIns="0" bIns="0" rtlCol="0" anchor="t">
            <a:spAutoFit/>
          </a:bodyPr>
          <a:lstStyle/>
          <a:p>
            <a:pPr>
              <a:lnSpc>
                <a:spcPts val="1963"/>
              </a:lnSpc>
            </a:pPr>
            <a:r>
              <a:rPr lang="en-US" sz="1784" b="1">
                <a:solidFill>
                  <a:srgbClr val="003462"/>
                </a:solidFill>
                <a:latin typeface="DM Sans Bold"/>
                <a:ea typeface="DM Sans Bold"/>
                <a:cs typeface="DM Sans Bold"/>
                <a:sym typeface="DM Sans Bold"/>
              </a:rPr>
              <a:t>ALABAMA</a:t>
            </a:r>
          </a:p>
        </p:txBody>
      </p:sp>
      <p:sp>
        <p:nvSpPr>
          <p:cNvPr id="5" name="Freeform 5"/>
          <p:cNvSpPr/>
          <p:nvPr/>
        </p:nvSpPr>
        <p:spPr>
          <a:xfrm>
            <a:off x="2376493" y="2216828"/>
            <a:ext cx="2555305" cy="2424345"/>
          </a:xfrm>
          <a:custGeom>
            <a:avLst/>
            <a:gdLst/>
            <a:ahLst/>
            <a:cxnLst/>
            <a:rect l="l" t="t" r="r" b="b"/>
            <a:pathLst>
              <a:path w="3832957" h="3636518">
                <a:moveTo>
                  <a:pt x="0" y="0"/>
                </a:moveTo>
                <a:lnTo>
                  <a:pt x="3832957" y="0"/>
                </a:lnTo>
                <a:lnTo>
                  <a:pt x="3832957" y="3636518"/>
                </a:lnTo>
                <a:lnTo>
                  <a:pt x="0" y="3636518"/>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6" name="AutoShape 6"/>
          <p:cNvSpPr/>
          <p:nvPr/>
        </p:nvSpPr>
        <p:spPr>
          <a:xfrm flipV="1">
            <a:off x="2461969" y="3075633"/>
            <a:ext cx="1100522" cy="0"/>
          </a:xfrm>
          <a:prstGeom prst="line">
            <a:avLst/>
          </a:prstGeom>
          <a:ln w="28575" cap="flat">
            <a:solidFill>
              <a:srgbClr val="003462"/>
            </a:solidFill>
            <a:prstDash val="solid"/>
            <a:headEnd type="none" w="sm" len="sm"/>
            <a:tailEnd type="oval" w="lg" len="lg"/>
          </a:ln>
        </p:spPr>
        <p:txBody>
          <a:bodyPr/>
          <a:lstStyle/>
          <a:p>
            <a:endParaRPr lang="en-US" sz="1200"/>
          </a:p>
        </p:txBody>
      </p:sp>
      <p:sp>
        <p:nvSpPr>
          <p:cNvPr id="7" name="TextBox 7"/>
          <p:cNvSpPr txBox="1"/>
          <p:nvPr/>
        </p:nvSpPr>
        <p:spPr>
          <a:xfrm>
            <a:off x="2544894" y="3177703"/>
            <a:ext cx="1109251" cy="256480"/>
          </a:xfrm>
          <a:prstGeom prst="rect">
            <a:avLst/>
          </a:prstGeom>
        </p:spPr>
        <p:txBody>
          <a:bodyPr lIns="0" tIns="0" rIns="0" bIns="0" rtlCol="0" anchor="t">
            <a:spAutoFit/>
          </a:bodyPr>
          <a:lstStyle/>
          <a:p>
            <a:pPr>
              <a:lnSpc>
                <a:spcPts val="1963"/>
              </a:lnSpc>
            </a:pPr>
            <a:r>
              <a:rPr lang="en-US" sz="1784" b="1">
                <a:solidFill>
                  <a:srgbClr val="003462"/>
                </a:solidFill>
                <a:latin typeface="DM Sans Bold"/>
                <a:ea typeface="DM Sans Bold"/>
                <a:cs typeface="DM Sans Bold"/>
                <a:sym typeface="DM Sans Bold"/>
              </a:rPr>
              <a:t>FLORIDA</a:t>
            </a:r>
          </a:p>
        </p:txBody>
      </p:sp>
      <p:sp>
        <p:nvSpPr>
          <p:cNvPr id="8" name="AutoShape 8"/>
          <p:cNvSpPr/>
          <p:nvPr/>
        </p:nvSpPr>
        <p:spPr>
          <a:xfrm flipH="1">
            <a:off x="6833795" y="2771589"/>
            <a:ext cx="1208504" cy="0"/>
          </a:xfrm>
          <a:prstGeom prst="line">
            <a:avLst/>
          </a:prstGeom>
          <a:ln w="28575" cap="flat">
            <a:solidFill>
              <a:srgbClr val="003462"/>
            </a:solidFill>
            <a:prstDash val="solid"/>
            <a:headEnd type="none" w="sm" len="sm"/>
            <a:tailEnd type="oval" w="lg" len="lg"/>
          </a:ln>
        </p:spPr>
        <p:txBody>
          <a:bodyPr/>
          <a:lstStyle/>
          <a:p>
            <a:endParaRPr lang="en-US" sz="1200"/>
          </a:p>
        </p:txBody>
      </p:sp>
      <p:sp>
        <p:nvSpPr>
          <p:cNvPr id="9" name="Freeform 9"/>
          <p:cNvSpPr/>
          <p:nvPr/>
        </p:nvSpPr>
        <p:spPr>
          <a:xfrm>
            <a:off x="5748429" y="2481119"/>
            <a:ext cx="1514087" cy="1760566"/>
          </a:xfrm>
          <a:custGeom>
            <a:avLst/>
            <a:gdLst/>
            <a:ahLst/>
            <a:cxnLst/>
            <a:rect l="l" t="t" r="r" b="b"/>
            <a:pathLst>
              <a:path w="2271130" h="2640849">
                <a:moveTo>
                  <a:pt x="0" y="0"/>
                </a:moveTo>
                <a:lnTo>
                  <a:pt x="2271131" y="0"/>
                </a:lnTo>
                <a:lnTo>
                  <a:pt x="2271131" y="2640849"/>
                </a:lnTo>
                <a:lnTo>
                  <a:pt x="0" y="2640849"/>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10" name="TextBox 10"/>
          <p:cNvSpPr txBox="1"/>
          <p:nvPr/>
        </p:nvSpPr>
        <p:spPr>
          <a:xfrm>
            <a:off x="6840774" y="2443961"/>
            <a:ext cx="1201525" cy="256480"/>
          </a:xfrm>
          <a:prstGeom prst="rect">
            <a:avLst/>
          </a:prstGeom>
        </p:spPr>
        <p:txBody>
          <a:bodyPr lIns="0" tIns="0" rIns="0" bIns="0" rtlCol="0" anchor="t">
            <a:spAutoFit/>
          </a:bodyPr>
          <a:lstStyle/>
          <a:p>
            <a:pPr algn="r">
              <a:lnSpc>
                <a:spcPts val="1963"/>
              </a:lnSpc>
            </a:pPr>
            <a:r>
              <a:rPr lang="en-US" sz="1784" b="1">
                <a:solidFill>
                  <a:srgbClr val="003462"/>
                </a:solidFill>
                <a:latin typeface="DM Sans Bold"/>
                <a:ea typeface="DM Sans Bold"/>
                <a:cs typeface="DM Sans Bold"/>
                <a:sym typeface="DM Sans Bold"/>
              </a:rPr>
              <a:t>GEORGIA</a:t>
            </a:r>
          </a:p>
        </p:txBody>
      </p:sp>
      <p:sp>
        <p:nvSpPr>
          <p:cNvPr id="11" name="Freeform 11"/>
          <p:cNvSpPr/>
          <p:nvPr/>
        </p:nvSpPr>
        <p:spPr>
          <a:xfrm>
            <a:off x="8543677" y="2829912"/>
            <a:ext cx="2888325" cy="1292525"/>
          </a:xfrm>
          <a:custGeom>
            <a:avLst/>
            <a:gdLst/>
            <a:ahLst/>
            <a:cxnLst/>
            <a:rect l="l" t="t" r="r" b="b"/>
            <a:pathLst>
              <a:path w="4332488" h="1938788">
                <a:moveTo>
                  <a:pt x="0" y="0"/>
                </a:moveTo>
                <a:lnTo>
                  <a:pt x="4332488" y="0"/>
                </a:lnTo>
                <a:lnTo>
                  <a:pt x="4332488" y="1938789"/>
                </a:lnTo>
                <a:lnTo>
                  <a:pt x="0" y="19387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2" name="AutoShape 12"/>
          <p:cNvSpPr/>
          <p:nvPr/>
        </p:nvSpPr>
        <p:spPr>
          <a:xfrm flipH="1">
            <a:off x="9452965" y="2610214"/>
            <a:ext cx="1518287" cy="0"/>
          </a:xfrm>
          <a:prstGeom prst="line">
            <a:avLst/>
          </a:prstGeom>
          <a:ln w="28575" cap="flat">
            <a:solidFill>
              <a:srgbClr val="003462"/>
            </a:solidFill>
            <a:prstDash val="solid"/>
            <a:headEnd type="none" w="sm" len="sm"/>
            <a:tailEnd type="oval" w="lg" len="lg"/>
          </a:ln>
        </p:spPr>
        <p:txBody>
          <a:bodyPr/>
          <a:lstStyle/>
          <a:p>
            <a:endParaRPr lang="en-US" sz="1200"/>
          </a:p>
        </p:txBody>
      </p:sp>
      <p:sp>
        <p:nvSpPr>
          <p:cNvPr id="13" name="TextBox 13"/>
          <p:cNvSpPr txBox="1"/>
          <p:nvPr/>
        </p:nvSpPr>
        <p:spPr>
          <a:xfrm>
            <a:off x="9610731" y="2244021"/>
            <a:ext cx="1201525" cy="256480"/>
          </a:xfrm>
          <a:prstGeom prst="rect">
            <a:avLst/>
          </a:prstGeom>
        </p:spPr>
        <p:txBody>
          <a:bodyPr lIns="0" tIns="0" rIns="0" bIns="0" rtlCol="0" anchor="t">
            <a:spAutoFit/>
          </a:bodyPr>
          <a:lstStyle/>
          <a:p>
            <a:pPr algn="r">
              <a:lnSpc>
                <a:spcPts val="1963"/>
              </a:lnSpc>
            </a:pPr>
            <a:r>
              <a:rPr lang="en-US" sz="1784" b="1">
                <a:solidFill>
                  <a:srgbClr val="003462"/>
                </a:solidFill>
                <a:latin typeface="DM Sans Bold"/>
                <a:ea typeface="DM Sans Bold"/>
                <a:cs typeface="DM Sans Bold"/>
                <a:sym typeface="DM Sans Bold"/>
              </a:rPr>
              <a:t>VIRGINIA</a:t>
            </a:r>
          </a:p>
        </p:txBody>
      </p:sp>
      <p:sp>
        <p:nvSpPr>
          <p:cNvPr id="14" name="TextBox 14"/>
          <p:cNvSpPr txBox="1"/>
          <p:nvPr/>
        </p:nvSpPr>
        <p:spPr>
          <a:xfrm>
            <a:off x="1425245" y="956660"/>
            <a:ext cx="4903067" cy="307777"/>
          </a:xfrm>
          <a:prstGeom prst="rect">
            <a:avLst/>
          </a:prstGeom>
        </p:spPr>
        <p:txBody>
          <a:bodyPr lIns="0" tIns="0" rIns="0" bIns="0" rtlCol="0" anchor="t">
            <a:spAutoFit/>
          </a:bodyPr>
          <a:lstStyle/>
          <a:p>
            <a:pPr>
              <a:lnSpc>
                <a:spcPts val="2365"/>
              </a:lnSpc>
            </a:pPr>
            <a:r>
              <a:rPr lang="en-US" sz="2112" i="1" spc="-13" dirty="0">
                <a:solidFill>
                  <a:srgbClr val="009899"/>
                </a:solidFill>
                <a:latin typeface="Proxima Nova Italics"/>
                <a:ea typeface="Proxima Nova Italics"/>
                <a:cs typeface="Proxima Nova Italics"/>
                <a:sym typeface="Proxima Nova Italics"/>
              </a:rPr>
              <a:t>Advocacy in Action</a:t>
            </a:r>
          </a:p>
        </p:txBody>
      </p:sp>
      <p:sp>
        <p:nvSpPr>
          <p:cNvPr id="15" name="TextBox 15"/>
          <p:cNvSpPr txBox="1"/>
          <p:nvPr/>
        </p:nvSpPr>
        <p:spPr>
          <a:xfrm>
            <a:off x="1376891" y="346467"/>
            <a:ext cx="7897911" cy="593368"/>
          </a:xfrm>
          <a:prstGeom prst="rect">
            <a:avLst/>
          </a:prstGeom>
        </p:spPr>
        <p:txBody>
          <a:bodyPr lIns="0" tIns="0" rIns="0" bIns="0" rtlCol="0" anchor="t">
            <a:spAutoFit/>
          </a:bodyPr>
          <a:lstStyle/>
          <a:p>
            <a:pPr algn="just">
              <a:lnSpc>
                <a:spcPts val="4969"/>
              </a:lnSpc>
            </a:pPr>
            <a:r>
              <a:rPr lang="en-US" sz="3549" b="1" dirty="0">
                <a:solidFill>
                  <a:srgbClr val="003462"/>
                </a:solidFill>
                <a:latin typeface="Montserrat" pitchFamily="2" charset="0"/>
                <a:ea typeface="Source Sans Pro Heavy"/>
                <a:cs typeface="Source Sans Pro Heavy"/>
                <a:sym typeface="Source Sans Pro Heavy"/>
              </a:rPr>
              <a:t>THE LEAGUE OF CREDIT UNIONS</a:t>
            </a:r>
          </a:p>
        </p:txBody>
      </p:sp>
      <p:sp>
        <p:nvSpPr>
          <p:cNvPr id="16" name="Freeform 16"/>
          <p:cNvSpPr/>
          <p:nvPr/>
        </p:nvSpPr>
        <p:spPr>
          <a:xfrm>
            <a:off x="374663" y="309484"/>
            <a:ext cx="849828" cy="1012630"/>
          </a:xfrm>
          <a:custGeom>
            <a:avLst/>
            <a:gdLst/>
            <a:ahLst/>
            <a:cxnLst/>
            <a:rect l="l" t="t" r="r" b="b"/>
            <a:pathLst>
              <a:path w="1274742" h="1518945">
                <a:moveTo>
                  <a:pt x="0" y="0"/>
                </a:moveTo>
                <a:lnTo>
                  <a:pt x="1274742" y="0"/>
                </a:lnTo>
                <a:lnTo>
                  <a:pt x="1274742" y="1518945"/>
                </a:lnTo>
                <a:lnTo>
                  <a:pt x="0" y="1518945"/>
                </a:lnTo>
                <a:lnTo>
                  <a:pt x="0" y="0"/>
                </a:lnTo>
                <a:close/>
              </a:path>
            </a:pathLst>
          </a:custGeom>
          <a:blipFill>
            <a:blip r:embed="rId6"/>
            <a:stretch>
              <a:fillRect/>
            </a:stretch>
          </a:blipFill>
        </p:spPr>
        <p:txBody>
          <a:bodyPr/>
          <a:lstStyle/>
          <a:p>
            <a:endParaRPr lang="en-US" sz="1200"/>
          </a:p>
        </p:txBody>
      </p:sp>
      <p:sp>
        <p:nvSpPr>
          <p:cNvPr id="17" name="TextBox 17"/>
          <p:cNvSpPr txBox="1"/>
          <p:nvPr/>
        </p:nvSpPr>
        <p:spPr>
          <a:xfrm>
            <a:off x="1281904" y="5493348"/>
            <a:ext cx="9628194" cy="692497"/>
          </a:xfrm>
          <a:prstGeom prst="rect">
            <a:avLst/>
          </a:prstGeom>
        </p:spPr>
        <p:txBody>
          <a:bodyPr lIns="0" tIns="0" rIns="0" bIns="0" rtlCol="0" anchor="t">
            <a:spAutoFit/>
          </a:bodyPr>
          <a:lstStyle/>
          <a:p>
            <a:pPr algn="ctr">
              <a:lnSpc>
                <a:spcPts val="2698"/>
              </a:lnSpc>
            </a:pPr>
            <a:r>
              <a:rPr lang="en-US" sz="2453" b="1" dirty="0">
                <a:solidFill>
                  <a:srgbClr val="003462"/>
                </a:solidFill>
                <a:latin typeface="Avenir Book"/>
                <a:ea typeface="Montserrat Bold"/>
                <a:cs typeface="Montserrat Bold"/>
                <a:sym typeface="Montserrat Bold"/>
              </a:rPr>
              <a:t>THE LEAGUE REPRESENTS THE INTERESTS OF OVER 300 CREDIT UNIONS, </a:t>
            </a:r>
            <a:r>
              <a:rPr lang="en-US" sz="2453" b="1" dirty="0">
                <a:solidFill>
                  <a:srgbClr val="0099D0"/>
                </a:solidFill>
                <a:latin typeface="Avenir Book"/>
                <a:ea typeface="Montserrat Bold"/>
                <a:cs typeface="Montserrat Bold"/>
                <a:sym typeface="Montserrat Bold"/>
              </a:rPr>
              <a:t>RESULTING IN ONE UNIFIED VOICE.</a:t>
            </a:r>
          </a:p>
        </p:txBody>
      </p:sp>
    </p:spTree>
  </p:cSld>
  <p:clrMapOvr>
    <a:masterClrMapping/>
  </p:clrMapOvr>
</p:sld>
</file>

<file path=ppt/theme/theme1.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 League - No Footer">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7126ffb-54f5-4f24-b54d-382c4c6a9ad9" xsi:nil="true"/>
    <lcf76f155ced4ddcb4097134ff3c332f xmlns="b1f0492d-3b99-40e6-be7f-a1164561252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0D4FA4B9367041A289B377F7C36AF2" ma:contentTypeVersion="13" ma:contentTypeDescription="Create a new document." ma:contentTypeScope="" ma:versionID="9c54af45b71d55b682ebb6e0f3e2eb4f">
  <xsd:schema xmlns:xsd="http://www.w3.org/2001/XMLSchema" xmlns:xs="http://www.w3.org/2001/XMLSchema" xmlns:p="http://schemas.microsoft.com/office/2006/metadata/properties" xmlns:ns2="b1f0492d-3b99-40e6-be7f-a1164561252f" xmlns:ns3="37126ffb-54f5-4f24-b54d-382c4c6a9ad9" targetNamespace="http://schemas.microsoft.com/office/2006/metadata/properties" ma:root="true" ma:fieldsID="ad9c1bb6b577b65adb69c25507413690" ns2:_="" ns3:_="">
    <xsd:import namespace="b1f0492d-3b99-40e6-be7f-a1164561252f"/>
    <xsd:import namespace="37126ffb-54f5-4f24-b54d-382c4c6a9ad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f0492d-3b99-40e6-be7f-a116456125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80eb79f-b3aa-4bef-bd36-85b9d0291ab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7126ffb-54f5-4f24-b54d-382c4c6a9ad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c76bd9a4-554c-455c-b221-2f0b6fb7332b}" ma:internalName="TaxCatchAll" ma:showField="CatchAllData" ma:web="37126ffb-54f5-4f24-b54d-382c4c6a9a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C8E8BD-2B53-4CE0-AFD4-BE1C31CD2BA0}">
  <ds:schemaRefs>
    <ds:schemaRef ds:uri="http://schemas.openxmlformats.org/package/2006/metadata/core-properties"/>
    <ds:schemaRef ds:uri="http://purl.org/dc/elements/1.1/"/>
    <ds:schemaRef ds:uri="http://schemas.microsoft.com/office/2006/metadata/properties"/>
    <ds:schemaRef ds:uri="http://www.w3.org/XML/1998/namespace"/>
    <ds:schemaRef ds:uri="b1f0492d-3b99-40e6-be7f-a1164561252f"/>
    <ds:schemaRef ds:uri="http://purl.org/dc/terms/"/>
    <ds:schemaRef ds:uri="http://purl.org/dc/dcmitype/"/>
    <ds:schemaRef ds:uri="http://schemas.microsoft.com/office/2006/documentManagement/types"/>
    <ds:schemaRef ds:uri="http://schemas.microsoft.com/office/infopath/2007/PartnerControls"/>
    <ds:schemaRef ds:uri="37126ffb-54f5-4f24-b54d-382c4c6a9ad9"/>
  </ds:schemaRefs>
</ds:datastoreItem>
</file>

<file path=customXml/itemProps2.xml><?xml version="1.0" encoding="utf-8"?>
<ds:datastoreItem xmlns:ds="http://schemas.openxmlformats.org/officeDocument/2006/customXml" ds:itemID="{3196C037-6804-4FBC-B2CF-52AEA59FBA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f0492d-3b99-40e6-be7f-a1164561252f"/>
    <ds:schemaRef ds:uri="37126ffb-54f5-4f24-b54d-382c4c6a9a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6589198-70F2-471B-A35F-F82D05F225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838</TotalTime>
  <Words>2591</Words>
  <Application>Microsoft Office PowerPoint</Application>
  <PresentationFormat>Widescreen</PresentationFormat>
  <Paragraphs>370</Paragraphs>
  <Slides>44</Slides>
  <Notes>15</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44</vt:i4>
      </vt:variant>
    </vt:vector>
  </HeadingPairs>
  <TitlesOfParts>
    <vt:vector size="61" baseType="lpstr">
      <vt:lpstr>Aptos</vt:lpstr>
      <vt:lpstr>Aptos Display</vt:lpstr>
      <vt:lpstr>Arial</vt:lpstr>
      <vt:lpstr>Avenir Bold Italics</vt:lpstr>
      <vt:lpstr>Avenir Book</vt:lpstr>
      <vt:lpstr>Calibri</vt:lpstr>
      <vt:lpstr>Courier New</vt:lpstr>
      <vt:lpstr>DM Sans Bold</vt:lpstr>
      <vt:lpstr>Futura</vt:lpstr>
      <vt:lpstr>Futura Bold</vt:lpstr>
      <vt:lpstr>Montserrat</vt:lpstr>
      <vt:lpstr>Montserrat Bold</vt:lpstr>
      <vt:lpstr>Open Sans Bold</vt:lpstr>
      <vt:lpstr>Proxima Nova Italics</vt:lpstr>
      <vt:lpstr>Roboto Condensed Light</vt:lpstr>
      <vt:lpstr>2_Custom Design</vt:lpstr>
      <vt:lpstr>The League - No Footer</vt:lpstr>
      <vt:lpstr>The League 101</vt:lpstr>
      <vt:lpstr>PowerPoint Presentation</vt:lpstr>
      <vt:lpstr>What is a League?</vt:lpstr>
      <vt:lpstr>How We Deliver Value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League Compliance Resources  </vt:lpstr>
      <vt:lpstr> Member Engagement Consultants </vt:lpstr>
      <vt:lpstr>PowerPoint Presentation</vt:lpstr>
      <vt:lpstr>      Emerging Professionals Network  </vt:lpstr>
      <vt:lpstr> Office of Small Credit Unions </vt:lpstr>
      <vt:lpstr>Alabama Credit Union Chapters </vt:lpstr>
      <vt:lpstr>Florida Credit Union Chapters </vt:lpstr>
      <vt:lpstr>Georgia Credit Union Chapters </vt:lpstr>
      <vt:lpstr>Virginia Credit Union Chapters </vt:lpstr>
      <vt:lpstr>PowerPoint Presentation</vt:lpstr>
      <vt:lpstr>Events</vt:lpstr>
      <vt:lpstr>Education</vt:lpstr>
      <vt:lpstr>PowerPoint Presentation</vt:lpstr>
      <vt:lpstr>Website and Resources for You</vt:lpstr>
      <vt:lpstr>Credit Union Impact Foundation: New Branding, Same  Mission, Expanded Focus  Bobbi Grady, CUDE, ODCM Foundation Executive Director  </vt:lpstr>
      <vt:lpstr>PowerPoint Presentation</vt:lpstr>
      <vt:lpstr>Growth and Impact Program</vt:lpstr>
      <vt:lpstr>Community Impact Grants</vt:lpstr>
      <vt:lpstr>Credit Union Development Grants</vt:lpstr>
      <vt:lpstr>Professional Development Grants</vt:lpstr>
      <vt:lpstr>Disaster Resilience and Recovery Grants</vt:lpstr>
      <vt:lpstr>Financial Wellness</vt:lpstr>
      <vt:lpstr>FiCEP Program</vt:lpstr>
      <vt:lpstr>Bite of Reality</vt:lpstr>
      <vt:lpstr>PowerPoint Presentation</vt:lpstr>
      <vt:lpstr>Feedback and Open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Beeler</dc:creator>
  <cp:lastModifiedBy>Lizeth George</cp:lastModifiedBy>
  <cp:revision>108</cp:revision>
  <dcterms:created xsi:type="dcterms:W3CDTF">2022-12-20T19:08:40Z</dcterms:created>
  <dcterms:modified xsi:type="dcterms:W3CDTF">2026-04-21T16:26:52Z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0x0101006F0D4FA4B9367041A289B377F7C36AF2</vt:lpwstr>
  </property>
  <property fmtid="{D5CDD505-2E9C-101B-9397-08002B2CF9AE}" pid="3" name="MediaServiceImageTags">
    <vt:lpwstr/>
  </property>
</Properties>
</file>