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147476326" r:id="rId5"/>
    <p:sldId id="2147476327" r:id="rId6"/>
    <p:sldId id="2147476328" r:id="rId7"/>
    <p:sldId id="296" r:id="rId8"/>
    <p:sldId id="2147476330" r:id="rId9"/>
    <p:sldId id="214747632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0C079D-1CE0-5976-E8B0-D6FCFDB9CD8B}" v="7" dt="2026-04-13T13:21:06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ailey" userId="S::kbailey@fcul.com::0ad84095-2c78-4fd6-8f6e-140a8eece093" providerId="AD" clId="Web-{B90C079D-1CE0-5976-E8B0-D6FCFDB9CD8B}"/>
    <pc:docChg chg="modSld">
      <pc:chgData name="Katie Bailey" userId="S::kbailey@fcul.com::0ad84095-2c78-4fd6-8f6e-140a8eece093" providerId="AD" clId="Web-{B90C079D-1CE0-5976-E8B0-D6FCFDB9CD8B}" dt="2026-04-13T13:21:06.264" v="2" actId="20577"/>
      <pc:docMkLst>
        <pc:docMk/>
      </pc:docMkLst>
      <pc:sldChg chg="modSp">
        <pc:chgData name="Katie Bailey" userId="S::kbailey@fcul.com::0ad84095-2c78-4fd6-8f6e-140a8eece093" providerId="AD" clId="Web-{B90C079D-1CE0-5976-E8B0-D6FCFDB9CD8B}" dt="2026-04-13T13:21:06.264" v="2" actId="20577"/>
        <pc:sldMkLst>
          <pc:docMk/>
          <pc:sldMk cId="2650379352" sldId="2147476327"/>
        </pc:sldMkLst>
        <pc:spChg chg="mod">
          <ac:chgData name="Katie Bailey" userId="S::kbailey@fcul.com::0ad84095-2c78-4fd6-8f6e-140a8eece093" providerId="AD" clId="Web-{B90C079D-1CE0-5976-E8B0-D6FCFDB9CD8B}" dt="2026-04-13T13:21:06.264" v="2" actId="20577"/>
          <ac:spMkLst>
            <pc:docMk/>
            <pc:sldMk cId="2650379352" sldId="2147476327"/>
            <ac:spMk id="10" creationId="{DDA3774F-E155-B401-8911-3A85AF46C27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A612-A54D-0E7F-8A79-F34D22B99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E312A-7635-BBD0-C36E-A0E428A6E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A11B5-98DF-0EE9-CEC0-F30AD429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17A-2DA9-40BF-AAB8-6B1171DC907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B2DED-0AA1-331E-313B-1427E6E7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526BE-F359-53B0-03D9-0F54218A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4F66-FA92-4C04-89AF-08B03F7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2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4105-1FB3-C3CB-D5CE-D5ACD3E9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667FE-AD1C-05ED-FF45-8CBCD894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91D6F-7C62-3B27-9224-B2E03F2BC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17A-2DA9-40BF-AAB8-6B1171DC907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B06B0-9A2D-C603-7632-67B093EB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92E1C-75C0-9610-115D-80B13327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4F66-FA92-4C04-89AF-08B03F7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94A9D7-72EC-73FF-E257-256710D80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BCBD7-67F6-7283-8C29-5037A97E1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04E9E-5E7E-5D4F-9FBB-2FB0F451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17A-2DA9-40BF-AAB8-6B1171DC907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3EA66-46FF-F6E1-F2E8-32D3ECAD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ED64-AE60-98FD-02C1-2D929079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4F66-FA92-4C04-89AF-08B03F7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2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background&#10;&#10;Description automatically generated">
            <a:extLst>
              <a:ext uri="{FF2B5EF4-FFF2-40B4-BE49-F238E27FC236}">
                <a16:creationId xmlns:a16="http://schemas.microsoft.com/office/drawing/2014/main" id="{C02A098A-CD62-0536-CC98-142E82A1B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614" y="0"/>
            <a:ext cx="12443228" cy="6999316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3B2B1FE6-44D5-29CA-EA7A-ECC48D717447}"/>
              </a:ext>
            </a:extLst>
          </p:cNvPr>
          <p:cNvSpPr/>
          <p:nvPr userDrawn="1"/>
        </p:nvSpPr>
        <p:spPr>
          <a:xfrm>
            <a:off x="4747098" y="0"/>
            <a:ext cx="7570516" cy="6999316"/>
          </a:xfrm>
          <a:custGeom>
            <a:avLst/>
            <a:gdLst>
              <a:gd name="connsiteX0" fmla="*/ 1505510 w 7570516"/>
              <a:gd name="connsiteY0" fmla="*/ 0 h 6999316"/>
              <a:gd name="connsiteX1" fmla="*/ 7570516 w 7570516"/>
              <a:gd name="connsiteY1" fmla="*/ 0 h 6999316"/>
              <a:gd name="connsiteX2" fmla="*/ 7570516 w 7570516"/>
              <a:gd name="connsiteY2" fmla="*/ 6999316 h 6999316"/>
              <a:gd name="connsiteX3" fmla="*/ 1666530 w 7570516"/>
              <a:gd name="connsiteY3" fmla="*/ 6999316 h 6999316"/>
              <a:gd name="connsiteX4" fmla="*/ 1526574 w 7570516"/>
              <a:gd name="connsiteY4" fmla="*/ 6878083 h 6999316"/>
              <a:gd name="connsiteX5" fmla="*/ 0 w 7570516"/>
              <a:gd name="connsiteY5" fmla="*/ 3429000 h 6999316"/>
              <a:gd name="connsiteX6" fmla="*/ 1364751 w 7570516"/>
              <a:gd name="connsiteY6" fmla="*/ 134201 h 69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0516" h="6999316">
                <a:moveTo>
                  <a:pt x="1505510" y="0"/>
                </a:moveTo>
                <a:lnTo>
                  <a:pt x="7570516" y="0"/>
                </a:lnTo>
                <a:lnTo>
                  <a:pt x="7570516" y="6999316"/>
                </a:lnTo>
                <a:lnTo>
                  <a:pt x="1666530" y="6999316"/>
                </a:lnTo>
                <a:lnTo>
                  <a:pt x="1526574" y="6878083"/>
                </a:lnTo>
                <a:cubicBezTo>
                  <a:pt x="588768" y="6025722"/>
                  <a:pt x="0" y="4796118"/>
                  <a:pt x="0" y="3429000"/>
                </a:cubicBezTo>
                <a:cubicBezTo>
                  <a:pt x="0" y="2142301"/>
                  <a:pt x="521538" y="977414"/>
                  <a:pt x="1364751" y="134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E4C37-3E7F-9F4B-8F82-8218DDB3E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3974" y="3703637"/>
            <a:ext cx="6368026" cy="1655762"/>
          </a:xfrm>
        </p:spPr>
        <p:txBody>
          <a:bodyPr/>
          <a:lstStyle>
            <a:lvl1pPr marL="0" indent="0" algn="ctr">
              <a:buNone/>
              <a:defRPr sz="2400"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466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2C53A-EAF6-6593-6DF2-5EC1D5CC5F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E82F27A-AF6A-736F-1792-ABE4BFEE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952" y="2894805"/>
            <a:ext cx="6300788" cy="1325563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56BAB55-97A1-A554-EAD2-31948E990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09" y="6051780"/>
            <a:ext cx="2433638" cy="709811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B74FE1EA-400D-7493-6C86-29EBEEF77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19" b="7633"/>
          <a:stretch/>
        </p:blipFill>
        <p:spPr>
          <a:xfrm>
            <a:off x="0" y="1"/>
            <a:ext cx="568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4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5EE8EA-EAC4-2CDF-5751-25A752A09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E82F27A-AF6A-736F-1792-ABE4BFEE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6859"/>
            <a:ext cx="10515600" cy="1325563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56BAB55-97A1-A554-EAD2-31948E99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09" y="6051780"/>
            <a:ext cx="2433638" cy="7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5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5E84-8AC9-F8A2-8ADC-98B8E80B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BF175-52CB-07D8-1BDB-34689BA0B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7EF96-0EC8-7090-8DD2-EDC7B97D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17A-2DA9-40BF-AAB8-6B1171DC907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9A89-9A48-3CD3-5A6E-DB8C1C6E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76CE5-213E-53B7-7838-0CFAE220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4F66-FA92-4C04-89AF-08B03F7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6AF7-AF80-AE3E-305A-97FEF5DB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C6F52-8A66-8DFD-281D-2509D5447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8C07A-2416-A91A-F3BC-F2440772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17A-2DA9-40BF-AAB8-6B1171DC907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C1D5E-8147-0BA7-3B78-8DD06332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3849-42BE-E488-FCF4-CB181180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4F66-FA92-4C04-89AF-08B03F7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0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995C-515F-E697-B1D1-CDBF92A5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A8931-97EE-536B-3F82-67D41B2DE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70542-29C1-03E1-19A1-FE4B66689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1A4CC-B7AB-E6E1-E669-61F5896F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17A-2DA9-40BF-AAB8-6B1171DC907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79388-E0E9-1D16-6197-48601A6B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73A42-AA7C-F077-00E5-E974D8A7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4F66-FA92-4C04-89AF-08B03F7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1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F220-F8CE-E73E-1DA3-CA699385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AE864-AE0C-E18B-290E-662649DE1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6BABE-FB27-D798-327B-A79480CBE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A483C-6DE6-07A0-475D-F95FA57BF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8686A-A219-551E-39A8-E27120142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14E5EC-BFEC-FC72-43CE-B8131860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17A-2DA9-40BF-AAB8-6B1171DC907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3AC314-8993-40E8-6397-99F3E770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86F19-BED8-F876-2C02-F63733C7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4F66-FA92-4C04-89AF-08B03F7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9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4542-F484-AECD-47D3-D1D165BF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4D831-5563-71C1-EFEF-15777DAC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17A-2DA9-40BF-AAB8-6B1171DC907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38323-CB77-A103-C5D9-ACDDA1D7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6444-7EB0-3A84-62FF-8D41150B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4F66-FA92-4C04-89AF-08B03F7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4AFA1-E84E-8387-3095-5A4E4DD3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17A-2DA9-40BF-AAB8-6B1171DC907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A6B5D-78EE-B715-E8CD-4ECA1428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2E2BC-1733-CD1A-13D0-D6DEB8E9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4F66-FA92-4C04-89AF-08B03F7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1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CD630-981A-7A7C-3D32-65332A32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2C91-6FAF-8D6C-2E98-400F36E70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2C383-26F9-5576-FCF9-1F641F472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6A7B1-AC7B-7EEA-DC7C-114266ED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17A-2DA9-40BF-AAB8-6B1171DC907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7EE08-2857-71DC-BA8D-88EBD762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08BD2-5790-C02A-6B9F-652EBEFB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4F66-FA92-4C04-89AF-08B03F7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0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4E5A3-78EE-35F9-0C39-DEC769E5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26D14-B636-FDDD-A6E9-00938120D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3D6ED-48AA-9D6A-1C55-7D82BDB47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0C637-E653-ED5B-2657-8C5043A1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817A-2DA9-40BF-AAB8-6B1171DC907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5D34A-CB51-F1CE-0AAE-B24E524A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A10CA-86A0-9D36-3C9B-77ACECE8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4F66-FA92-4C04-89AF-08B03F7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7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9CB5D-0A13-9E43-D2EF-DDE8B633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8015E-051C-5E3D-73C9-588337D79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B729-F810-58EA-B8F5-14FB63DC2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E817A-2DA9-40BF-AAB8-6B1171DC907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0A58-1E10-CDC1-8386-D49A5EE45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8D522-958E-10D8-E2EA-E4F9F7294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44F66-FA92-4C04-89AF-08B03F76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1B73F-4676-B14C-BE50-07ACA7AB1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27C59584-05A4-47F0-09F3-F760F729B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3974" y="4228930"/>
            <a:ext cx="6368026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B853F-9BE3-9B98-AF4A-23A924C0BD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6600" y="2378074"/>
            <a:ext cx="63754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3462"/>
                </a:solidFill>
              </a:rPr>
              <a:t>Presentation Title</a:t>
            </a:r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7AD0D6F-1366-2E27-666C-8028908A7A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191" y="501858"/>
            <a:ext cx="6834809" cy="1993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CFDC3A-D740-E6AF-C259-10E8A23E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41" r="19938"/>
          <a:stretch>
            <a:fillRect/>
          </a:stretch>
        </p:blipFill>
        <p:spPr>
          <a:xfrm>
            <a:off x="-288758" y="0"/>
            <a:ext cx="12673263" cy="702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C192B-FAD8-7C73-5F10-8FDF11A8C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30F31C8-52C5-D73D-A4DD-9D97BF749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" y="27709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1EF76E5A-285E-119F-B75F-FFB70BA2C5C9}"/>
              </a:ext>
            </a:extLst>
          </p:cNvPr>
          <p:cNvSpPr txBox="1">
            <a:spLocks/>
          </p:cNvSpPr>
          <p:nvPr/>
        </p:nvSpPr>
        <p:spPr>
          <a:xfrm>
            <a:off x="1375064" y="778804"/>
            <a:ext cx="716886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80"/>
              </a:lnSpc>
            </a:pPr>
            <a:r>
              <a:rPr lang="en-US" sz="5400" b="1" dirty="0">
                <a:solidFill>
                  <a:srgbClr val="0298D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FUTURA MEDIUM" panose="020B0602020204020303" pitchFamily="34" charset="-79"/>
              </a:rPr>
              <a:t>Your Credit Union Why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3774F-E155-B401-8911-3A85AF46C274}"/>
              </a:ext>
            </a:extLst>
          </p:cNvPr>
          <p:cNvSpPr txBox="1"/>
          <p:nvPr/>
        </p:nvSpPr>
        <p:spPr>
          <a:xfrm>
            <a:off x="5892331" y="3094120"/>
            <a:ext cx="460078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>
                <a:solidFill>
                  <a:srgbClr val="122C53"/>
                </a:solidFill>
                <a:latin typeface="Source Sans Pro"/>
                <a:ea typeface="Source Sans Pro"/>
              </a:rPr>
              <a:t>Dr. Brandi</a:t>
            </a:r>
            <a:r>
              <a:rPr lang="en-US" sz="3200" b="1" i="0">
                <a:solidFill>
                  <a:srgbClr val="122C53"/>
                </a:solidFill>
                <a:effectLst/>
                <a:latin typeface="Source Sans Pro"/>
                <a:ea typeface="Source Sans Pro"/>
              </a:rPr>
              <a:t> Stankovic</a:t>
            </a:r>
            <a:endParaRPr lang="en-US" sz="3200" b="1">
              <a:solidFill>
                <a:srgbClr val="122C53"/>
              </a:solidFill>
              <a:latin typeface="Source Sans Pro"/>
              <a:ea typeface="Source Sans Pr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33DC7-89CC-A190-8169-2440781C2E07}"/>
              </a:ext>
            </a:extLst>
          </p:cNvPr>
          <p:cNvSpPr txBox="1"/>
          <p:nvPr/>
        </p:nvSpPr>
        <p:spPr>
          <a:xfrm>
            <a:off x="5892331" y="3643652"/>
            <a:ext cx="4943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Principal </a:t>
            </a:r>
            <a:endParaRPr lang="en-US" sz="32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E6B71A-DEA0-2742-C0EE-13A6F8ED0DC3}"/>
              </a:ext>
            </a:extLst>
          </p:cNvPr>
          <p:cNvSpPr txBox="1"/>
          <p:nvPr/>
        </p:nvSpPr>
        <p:spPr>
          <a:xfrm>
            <a:off x="5892331" y="4105317"/>
            <a:ext cx="4394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Strategic Advisory Solutions</a:t>
            </a:r>
            <a:endParaRPr lang="en-US" sz="32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E16FE7-8260-D439-BAC4-E3EE1AF556FC}"/>
              </a:ext>
            </a:extLst>
          </p:cNvPr>
          <p:cNvSpPr/>
          <p:nvPr/>
        </p:nvSpPr>
        <p:spPr>
          <a:xfrm>
            <a:off x="2726603" y="1995727"/>
            <a:ext cx="2943514" cy="2943514"/>
          </a:xfrm>
          <a:prstGeom prst="ellipse">
            <a:avLst/>
          </a:prstGeom>
          <a:solidFill>
            <a:srgbClr val="009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D82717-B442-F8C4-6E5D-142D7B57852E}"/>
              </a:ext>
            </a:extLst>
          </p:cNvPr>
          <p:cNvSpPr/>
          <p:nvPr/>
        </p:nvSpPr>
        <p:spPr>
          <a:xfrm>
            <a:off x="2614191" y="2147836"/>
            <a:ext cx="2943513" cy="294351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7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3D6E9-2432-3F66-1C6E-BA35BE5FE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3A9B3B-F11D-DCE8-B35E-CD0DB818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 pitchFamily="2" charset="77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28256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304E16-57DB-0C2E-452E-41C1B7ED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ontserrat" pitchFamily="2" charset="77"/>
              </a:rPr>
              <a:t>Certified Credit Union</a:t>
            </a:r>
            <a:br>
              <a:rPr lang="en-US" dirty="0">
                <a:latin typeface="Montserrat" pitchFamily="2" charset="77"/>
              </a:rPr>
            </a:br>
            <a:r>
              <a:rPr lang="en-US" dirty="0">
                <a:latin typeface="Montserrat" pitchFamily="2" charset="77"/>
              </a:rPr>
              <a:t> Cooperator (CCUC)</a:t>
            </a:r>
            <a:br>
              <a:rPr lang="en-US" dirty="0">
                <a:latin typeface="Montserrat" pitchFamily="2" charset="77"/>
              </a:rPr>
            </a:br>
            <a:r>
              <a:rPr lang="en-US" dirty="0">
                <a:latin typeface="Montserrat" pitchFamily="2" charset="77"/>
              </a:rPr>
              <a:t>Graduation</a:t>
            </a:r>
          </a:p>
        </p:txBody>
      </p:sp>
    </p:spTree>
    <p:extLst>
      <p:ext uri="{BB962C8B-B14F-4D97-AF65-F5344CB8AC3E}">
        <p14:creationId xmlns:p14="http://schemas.microsoft.com/office/powerpoint/2010/main" val="6248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94CFF-CAE9-5E3F-0081-E0C48EC50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F4A3-67DC-AF44-8758-2A0A6E1289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532" y="2726337"/>
            <a:ext cx="40634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Kelsie Davis Memorial</a:t>
            </a:r>
            <a:br>
              <a:rPr lang="en-US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Leadership Journey Scholarship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ED9D81-36CF-4084-A30A-8CEDE0AEE275}"/>
              </a:ext>
            </a:extLst>
          </p:cNvPr>
          <p:cNvSpPr/>
          <p:nvPr/>
        </p:nvSpPr>
        <p:spPr>
          <a:xfrm>
            <a:off x="9900745" y="6159062"/>
            <a:ext cx="2291255" cy="69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3C3D8-0A3E-CA16-A925-13F4138EB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48163"/>
            <a:ext cx="5561674" cy="55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C095F-E825-CBD8-F903-FD708F448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E73A7991-5E86-FCFB-281F-E8B34E4D7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3974" y="4228930"/>
            <a:ext cx="6368026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1B4E3-903A-1493-A156-553789043C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6600" y="2378074"/>
            <a:ext cx="63754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3462"/>
                </a:solidFill>
              </a:rPr>
              <a:t>Presentation Title</a:t>
            </a:r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EB9D279-5A5C-26A9-43E5-B0DF5152DE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191" y="501858"/>
            <a:ext cx="6834809" cy="1993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0C606D-A579-9C38-3076-B7DA18C26E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41" r="19938"/>
          <a:stretch>
            <a:fillRect/>
          </a:stretch>
        </p:blipFill>
        <p:spPr>
          <a:xfrm>
            <a:off x="-288758" y="0"/>
            <a:ext cx="12673263" cy="702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5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D4FA4B9367041A289B377F7C36AF2" ma:contentTypeVersion="13" ma:contentTypeDescription="Create a new document." ma:contentTypeScope="" ma:versionID="9c54af45b71d55b682ebb6e0f3e2eb4f">
  <xsd:schema xmlns:xsd="http://www.w3.org/2001/XMLSchema" xmlns:xs="http://www.w3.org/2001/XMLSchema" xmlns:p="http://schemas.microsoft.com/office/2006/metadata/properties" xmlns:ns2="b1f0492d-3b99-40e6-be7f-a1164561252f" xmlns:ns3="37126ffb-54f5-4f24-b54d-382c4c6a9ad9" targetNamespace="http://schemas.microsoft.com/office/2006/metadata/properties" ma:root="true" ma:fieldsID="ad9c1bb6b577b65adb69c25507413690" ns2:_="" ns3:_="">
    <xsd:import namespace="b1f0492d-3b99-40e6-be7f-a1164561252f"/>
    <xsd:import namespace="37126ffb-54f5-4f24-b54d-382c4c6a9a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0492d-3b99-40e6-be7f-a116456125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80eb79f-b3aa-4bef-bd36-85b9d0291a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26ffb-54f5-4f24-b54d-382c4c6a9ad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6bd9a4-554c-455c-b221-2f0b6fb7332b}" ma:internalName="TaxCatchAll" ma:showField="CatchAllData" ma:web="37126ffb-54f5-4f24-b54d-382c4c6a9a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126ffb-54f5-4f24-b54d-382c4c6a9ad9" xsi:nil="true"/>
    <lcf76f155ced4ddcb4097134ff3c332f xmlns="b1f0492d-3b99-40e6-be7f-a116456125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2773BA-536F-40EC-AA74-70CCF779D9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4A601A-AE3E-4656-A64A-BA1E7E6B06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f0492d-3b99-40e6-be7f-a1164561252f"/>
    <ds:schemaRef ds:uri="37126ffb-54f5-4f24-b54d-382c4c6a9a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674DD5-D8A3-44CA-9FF2-86FC35E9AC9F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37126ffb-54f5-4f24-b54d-382c4c6a9ad9"/>
    <ds:schemaRef ds:uri="http://schemas.microsoft.com/office/2006/documentManagement/types"/>
    <ds:schemaRef ds:uri="http://purl.org/dc/dcmitype/"/>
    <ds:schemaRef ds:uri="http://schemas.microsoft.com/office/infopath/2007/PartnerControls"/>
    <ds:schemaRef ds:uri="b1f0492d-3b99-40e6-be7f-a116456125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Presentation Title</vt:lpstr>
      <vt:lpstr>PowerPoint Presentation</vt:lpstr>
      <vt:lpstr>Break</vt:lpstr>
      <vt:lpstr>Certified Credit Union  Cooperator (CCUC) Graduation</vt:lpstr>
      <vt:lpstr>Kelsie Davis Memorial Leadership Journey Scholarship</vt:lpstr>
      <vt:lpstr>Presentation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Bailey</dc:creator>
  <cp:lastModifiedBy>Katie Bailey</cp:lastModifiedBy>
  <cp:revision>3</cp:revision>
  <dcterms:created xsi:type="dcterms:W3CDTF">2026-04-10T18:57:43Z</dcterms:created>
  <dcterms:modified xsi:type="dcterms:W3CDTF">2026-04-13T13:21:10Z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0x0101006F0D4FA4B9367041A289B377F7C36AF2</vt:lpwstr>
  </property>
  <property fmtid="{D5CDD505-2E9C-101B-9397-08002B2CF9AE}" pid="3" name="MediaServiceImageTags">
    <vt:lpwstr/>
  </property>
</Properties>
</file>